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Lst>
  <p:notesMasterIdLst>
    <p:notesMasterId r:id="rId13"/>
  </p:notesMasterIdLst>
  <p:handoutMasterIdLst>
    <p:handoutMasterId r:id="rId14"/>
  </p:handoutMasterIdLst>
  <p:sldIdLst>
    <p:sldId id="258" r:id="rId3"/>
    <p:sldId id="287" r:id="rId4"/>
    <p:sldId id="271" r:id="rId5"/>
    <p:sldId id="278" r:id="rId6"/>
    <p:sldId id="288" r:id="rId7"/>
    <p:sldId id="285" r:id="rId8"/>
    <p:sldId id="289" r:id="rId9"/>
    <p:sldId id="270" r:id="rId10"/>
    <p:sldId id="290" r:id="rId11"/>
    <p:sldId id="286" r:id="rId12"/>
  </p:sldIdLst>
  <p:sldSz cx="12192000" cy="6858000"/>
  <p:notesSz cx="7102475" cy="9388475"/>
  <p:defaultTex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34" autoAdjust="0"/>
    <p:restoredTop sz="86029" autoAdjust="0"/>
  </p:normalViewPr>
  <p:slideViewPr>
    <p:cSldViewPr snapToGrid="0">
      <p:cViewPr varScale="1">
        <p:scale>
          <a:sx n="72" d="100"/>
          <a:sy n="72" d="100"/>
        </p:scale>
        <p:origin x="912" y="62"/>
      </p:cViewPr>
      <p:guideLst/>
    </p:cSldViewPr>
  </p:slideViewPr>
  <p:notesTextViewPr>
    <p:cViewPr>
      <p:scale>
        <a:sx n="1" d="1"/>
        <a:sy n="1" d="1"/>
      </p:scale>
      <p:origin x="0" y="0"/>
    </p:cViewPr>
  </p:notesTextViewPr>
  <p:notesViewPr>
    <p:cSldViewPr snapToGrid="0">
      <p:cViewPr varScale="1">
        <p:scale>
          <a:sx n="69" d="100"/>
          <a:sy n="69" d="100"/>
        </p:scale>
        <p:origin x="3264"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B5C76F01-1F2B-4ECE-BC18-D548E01AAF9B}" type="datetimeFigureOut">
              <a:rPr lang="en-US" smtClean="0"/>
              <a:t>12/6/2021</a:t>
            </a:fld>
            <a:endParaRPr lang="en-US"/>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29D8634D-696E-4266-A939-2FB1BA991D58}" type="slidenum">
              <a:rPr lang="en-US" smtClean="0"/>
              <a:t>‹#›</a:t>
            </a:fld>
            <a:endParaRPr lang="en-US"/>
          </a:p>
        </p:txBody>
      </p:sp>
    </p:spTree>
    <p:extLst>
      <p:ext uri="{BB962C8B-B14F-4D97-AF65-F5344CB8AC3E}">
        <p14:creationId xmlns:p14="http://schemas.microsoft.com/office/powerpoint/2010/main" val="23031822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BE"/>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17582F57-8A3F-4E6D-97A3-9B1CFD7D7D2C}" type="datetimeFigureOut">
              <a:rPr lang="en-BE" smtClean="0"/>
              <a:t>06/12/2021</a:t>
            </a:fld>
            <a:endParaRPr lang="en-BE"/>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BE"/>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BE"/>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088302C1-2ECF-4B90-9D76-90CBA7B7C521}" type="slidenum">
              <a:rPr lang="en-BE" smtClean="0"/>
              <a:t>‹#›</a:t>
            </a:fld>
            <a:endParaRPr lang="en-BE"/>
          </a:p>
        </p:txBody>
      </p:sp>
    </p:spTree>
    <p:extLst>
      <p:ext uri="{BB962C8B-B14F-4D97-AF65-F5344CB8AC3E}">
        <p14:creationId xmlns:p14="http://schemas.microsoft.com/office/powerpoint/2010/main" val="937715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pPr defTabSz="1154304">
              <a:defRPr/>
            </a:pPr>
            <a:fld id="{D602FD16-6947-443D-BC5A-954CA2E5C858}" type="slidenum">
              <a:rPr lang="fr-BE">
                <a:solidFill>
                  <a:prstClr val="black"/>
                </a:solidFill>
                <a:latin typeface="Arial" panose="020B0604020202020204" pitchFamily="34" charset="0"/>
              </a:rPr>
              <a:pPr defTabSz="1154304">
                <a:defRPr/>
              </a:pPr>
              <a:t>2</a:t>
            </a:fld>
            <a:endParaRPr lang="fr-BE" dirty="0">
              <a:solidFill>
                <a:prstClr val="black"/>
              </a:solidFill>
              <a:latin typeface="Arial" panose="020B0604020202020204" pitchFamily="34" charset="0"/>
            </a:endParaRPr>
          </a:p>
        </p:txBody>
      </p:sp>
    </p:spTree>
    <p:extLst>
      <p:ext uri="{BB962C8B-B14F-4D97-AF65-F5344CB8AC3E}">
        <p14:creationId xmlns:p14="http://schemas.microsoft.com/office/powerpoint/2010/main" val="367516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pPr defTabSz="1154304">
              <a:defRPr/>
            </a:pPr>
            <a:fld id="{D602FD16-6947-443D-BC5A-954CA2E5C858}" type="slidenum">
              <a:rPr lang="fr-BE">
                <a:solidFill>
                  <a:prstClr val="black"/>
                </a:solidFill>
                <a:latin typeface="Arial" panose="020B0604020202020204" pitchFamily="34" charset="0"/>
              </a:rPr>
              <a:pPr defTabSz="1154304">
                <a:defRPr/>
              </a:pPr>
              <a:t>3</a:t>
            </a:fld>
            <a:endParaRPr lang="fr-BE" dirty="0">
              <a:solidFill>
                <a:prstClr val="black"/>
              </a:solidFill>
              <a:latin typeface="Arial" panose="020B0604020202020204" pitchFamily="34" charset="0"/>
            </a:endParaRPr>
          </a:p>
        </p:txBody>
      </p:sp>
    </p:spTree>
    <p:extLst>
      <p:ext uri="{BB962C8B-B14F-4D97-AF65-F5344CB8AC3E}">
        <p14:creationId xmlns:p14="http://schemas.microsoft.com/office/powerpoint/2010/main" val="1509532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pPr defTabSz="1154304">
              <a:defRPr/>
            </a:pPr>
            <a:fld id="{D602FD16-6947-443D-BC5A-954CA2E5C858}" type="slidenum">
              <a:rPr lang="fr-BE">
                <a:solidFill>
                  <a:prstClr val="black"/>
                </a:solidFill>
                <a:latin typeface="Arial" panose="020B0604020202020204" pitchFamily="34" charset="0"/>
              </a:rPr>
              <a:pPr defTabSz="1154304">
                <a:defRPr/>
              </a:pPr>
              <a:t>4</a:t>
            </a:fld>
            <a:endParaRPr lang="fr-BE" dirty="0">
              <a:solidFill>
                <a:prstClr val="black"/>
              </a:solidFill>
              <a:latin typeface="Arial" panose="020B0604020202020204" pitchFamily="34" charset="0"/>
            </a:endParaRPr>
          </a:p>
        </p:txBody>
      </p:sp>
    </p:spTree>
    <p:extLst>
      <p:ext uri="{BB962C8B-B14F-4D97-AF65-F5344CB8AC3E}">
        <p14:creationId xmlns:p14="http://schemas.microsoft.com/office/powerpoint/2010/main" val="1446223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pPr defTabSz="1154304">
              <a:defRPr/>
            </a:pPr>
            <a:fld id="{D602FD16-6947-443D-BC5A-954CA2E5C858}" type="slidenum">
              <a:rPr lang="fr-BE">
                <a:solidFill>
                  <a:prstClr val="black"/>
                </a:solidFill>
                <a:latin typeface="Arial" panose="020B0604020202020204" pitchFamily="34" charset="0"/>
              </a:rPr>
              <a:pPr defTabSz="1154304">
                <a:defRPr/>
              </a:pPr>
              <a:t>8</a:t>
            </a:fld>
            <a:endParaRPr lang="fr-BE" dirty="0">
              <a:solidFill>
                <a:prstClr val="black"/>
              </a:solidFill>
              <a:latin typeface="Arial" panose="020B0604020202020204" pitchFamily="34" charset="0"/>
            </a:endParaRPr>
          </a:p>
        </p:txBody>
      </p:sp>
    </p:spTree>
    <p:extLst>
      <p:ext uri="{BB962C8B-B14F-4D97-AF65-F5344CB8AC3E}">
        <p14:creationId xmlns:p14="http://schemas.microsoft.com/office/powerpoint/2010/main" val="1425733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pPr defTabSz="1154304">
              <a:defRPr/>
            </a:pPr>
            <a:fld id="{D602FD16-6947-443D-BC5A-954CA2E5C858}" type="slidenum">
              <a:rPr lang="fr-BE">
                <a:solidFill>
                  <a:prstClr val="black"/>
                </a:solidFill>
                <a:latin typeface="Arial" panose="020B0604020202020204" pitchFamily="34" charset="0"/>
              </a:rPr>
              <a:pPr defTabSz="1154304">
                <a:defRPr/>
              </a:pPr>
              <a:t>9</a:t>
            </a:fld>
            <a:endParaRPr lang="fr-BE" dirty="0">
              <a:solidFill>
                <a:prstClr val="black"/>
              </a:solidFill>
              <a:latin typeface="Arial" panose="020B0604020202020204" pitchFamily="34" charset="0"/>
            </a:endParaRPr>
          </a:p>
        </p:txBody>
      </p:sp>
    </p:spTree>
    <p:extLst>
      <p:ext uri="{BB962C8B-B14F-4D97-AF65-F5344CB8AC3E}">
        <p14:creationId xmlns:p14="http://schemas.microsoft.com/office/powerpoint/2010/main" val="1060012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61555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492443"/>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234" b="1" i="0">
                <a:solidFill>
                  <a:schemeClr val="bg1"/>
                </a:solidFill>
                <a:latin typeface="Arial"/>
                <a:cs typeface="Arial"/>
              </a:defRPr>
            </a:lvl1pPr>
          </a:lstStyle>
          <a:p>
            <a:pPr marL="8703">
              <a:lnSpc>
                <a:spcPts val="1432"/>
              </a:lnSpc>
            </a:pPr>
            <a:r>
              <a:rPr lang="en-GB" spc="-7"/>
              <a:t>FEANI</a:t>
            </a:r>
            <a:endParaRPr lang="en-GB" spc="-3"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C24180AA-2A96-4D70-AE11-416CD5A5ED1F}" type="datetime1">
              <a:rPr lang="en-US" smtClean="0"/>
              <a:t>12/6/2021</a:t>
            </a:fld>
            <a:endParaRPr lang="en-US"/>
          </a:p>
        </p:txBody>
      </p:sp>
      <p:sp>
        <p:nvSpPr>
          <p:cNvPr id="6" name="Holder 6"/>
          <p:cNvSpPr>
            <a:spLocks noGrp="1"/>
          </p:cNvSpPr>
          <p:nvPr>
            <p:ph type="sldNum" sz="quarter" idx="7"/>
          </p:nvPr>
        </p:nvSpPr>
        <p:spPr/>
        <p:txBody>
          <a:bodyPr lIns="0" tIns="0" rIns="0" bIns="0"/>
          <a:lstStyle>
            <a:lvl1pPr>
              <a:defRPr sz="1199" b="0" i="0">
                <a:solidFill>
                  <a:schemeClr val="bg1"/>
                </a:solidFill>
                <a:latin typeface="Arial MT"/>
                <a:cs typeface="Arial MT"/>
              </a:defRPr>
            </a:lvl1pPr>
          </a:lstStyle>
          <a:p>
            <a:pPr marL="26110">
              <a:lnSpc>
                <a:spcPts val="1395"/>
              </a:lnSpc>
            </a:pPr>
            <a:fld id="{81D60167-4931-47E6-BA6A-407CBD079E47}" type="slidenum">
              <a:rPr lang="en-BE" smtClean="0"/>
              <a:pPr marL="26110">
                <a:lnSpc>
                  <a:spcPts val="1395"/>
                </a:lnSpc>
              </a:pPr>
              <a:t>‹#›</a:t>
            </a:fld>
            <a:endParaRPr lang="en-BE" dirty="0"/>
          </a:p>
        </p:txBody>
      </p:sp>
    </p:spTree>
    <p:extLst>
      <p:ext uri="{BB962C8B-B14F-4D97-AF65-F5344CB8AC3E}">
        <p14:creationId xmlns:p14="http://schemas.microsoft.com/office/powerpoint/2010/main" val="1745621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7" name="Espace réservé du pied de page 6"/>
          <p:cNvSpPr>
            <a:spLocks noGrp="1"/>
          </p:cNvSpPr>
          <p:nvPr>
            <p:ph type="ftr" sz="quarter" idx="10"/>
          </p:nvPr>
        </p:nvSpPr>
        <p:spPr/>
        <p:txBody>
          <a:bodyPr/>
          <a:lstStyle/>
          <a:p>
            <a:r>
              <a:rPr lang="en-US"/>
              <a:t>Associations Congress, Estoril, 23 April 2013 ©D.BOCHAR</a:t>
            </a:r>
            <a:endParaRPr lang="fr-BE" dirty="0"/>
          </a:p>
        </p:txBody>
      </p:sp>
      <p:sp>
        <p:nvSpPr>
          <p:cNvPr id="8" name="Espace réservé du numéro de diapositive 7"/>
          <p:cNvSpPr>
            <a:spLocks noGrp="1"/>
          </p:cNvSpPr>
          <p:nvPr>
            <p:ph type="sldNum" sz="quarter" idx="11"/>
          </p:nvPr>
        </p:nvSpPr>
        <p:spPr/>
        <p:txBody>
          <a:bodyPr/>
          <a:lstStyle/>
          <a:p>
            <a:fld id="{35783920-7F90-46A7-986D-E01BC8873495}" type="slidenum">
              <a:rPr lang="fr-BE" smtClean="0"/>
              <a:pPr/>
              <a:t>‹#›</a:t>
            </a:fld>
            <a:endParaRPr lang="fr-BE" dirty="0"/>
          </a:p>
        </p:txBody>
      </p:sp>
      <p:sp>
        <p:nvSpPr>
          <p:cNvPr id="6" name="Rectangle 5"/>
          <p:cNvSpPr/>
          <p:nvPr userDrawn="1"/>
        </p:nvSpPr>
        <p:spPr>
          <a:xfrm>
            <a:off x="0" y="0"/>
            <a:ext cx="12192000" cy="1808382"/>
          </a:xfrm>
          <a:prstGeom prst="rect">
            <a:avLst/>
          </a:prstGeom>
          <a:gradFill>
            <a:gsLst>
              <a:gs pos="0">
                <a:schemeClr val="accent1"/>
              </a:gs>
              <a:gs pos="50000">
                <a:schemeClr val="tx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234"/>
          </a:p>
        </p:txBody>
      </p:sp>
      <p:sp>
        <p:nvSpPr>
          <p:cNvPr id="2" name="Title 1"/>
          <p:cNvSpPr>
            <a:spLocks noGrp="1"/>
          </p:cNvSpPr>
          <p:nvPr>
            <p:ph type="title"/>
          </p:nvPr>
        </p:nvSpPr>
        <p:spPr>
          <a:xfrm>
            <a:off x="831850" y="269966"/>
            <a:ext cx="10515600" cy="1689463"/>
          </a:xfrm>
        </p:spPr>
        <p:txBody>
          <a:bodyPr anchor="b">
            <a:normAutofit/>
          </a:bodyPr>
          <a:lstStyle>
            <a:lvl1pPr>
              <a:lnSpc>
                <a:spcPct val="75000"/>
              </a:lnSpc>
              <a:defRPr sz="4114" cap="small" baseline="0">
                <a:solidFill>
                  <a:schemeClr val="bg1"/>
                </a:solidFill>
              </a:defRPr>
            </a:lvl1pPr>
          </a:lstStyle>
          <a:p>
            <a:r>
              <a:rPr lang="fr-FR" dirty="0"/>
              <a:t>Modifiez le style du titre</a:t>
            </a:r>
            <a:endParaRPr lang="en-US" dirty="0"/>
          </a:p>
        </p:txBody>
      </p:sp>
      <p:sp>
        <p:nvSpPr>
          <p:cNvPr id="5" name="Espace réservé pour une image  4"/>
          <p:cNvSpPr>
            <a:spLocks noGrp="1"/>
          </p:cNvSpPr>
          <p:nvPr>
            <p:ph type="pic" sz="quarter" idx="12"/>
          </p:nvPr>
        </p:nvSpPr>
        <p:spPr>
          <a:xfrm>
            <a:off x="0" y="1808382"/>
            <a:ext cx="12192000" cy="4348797"/>
          </a:xfrm>
          <a:solidFill>
            <a:schemeClr val="accent1">
              <a:lumMod val="40000"/>
              <a:lumOff val="60000"/>
            </a:schemeClr>
          </a:solidFill>
        </p:spPr>
        <p:txBody>
          <a:bodyPr anchor="ctr"/>
          <a:lstStyle>
            <a:lvl1pPr algn="ctr">
              <a:defRPr baseline="0"/>
            </a:lvl1pPr>
          </a:lstStyle>
          <a:p>
            <a:endParaRPr lang="fr-BE" dirty="0"/>
          </a:p>
        </p:txBody>
      </p:sp>
    </p:spTree>
    <p:extLst>
      <p:ext uri="{BB962C8B-B14F-4D97-AF65-F5344CB8AC3E}">
        <p14:creationId xmlns:p14="http://schemas.microsoft.com/office/powerpoint/2010/main" val="602522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Modifiez le style du titre</a:t>
            </a:r>
            <a:endParaRPr lang="en-US" dirty="0"/>
          </a:p>
        </p:txBody>
      </p:sp>
      <p:sp>
        <p:nvSpPr>
          <p:cNvPr id="3" name="Content Placeholder 2"/>
          <p:cNvSpPr>
            <a:spLocks noGrp="1"/>
          </p:cNvSpPr>
          <p:nvPr>
            <p:ph idx="1"/>
          </p:nvPr>
        </p:nvSpPr>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7" name="Espace réservé du pied de page 6"/>
          <p:cNvSpPr>
            <a:spLocks noGrp="1"/>
          </p:cNvSpPr>
          <p:nvPr>
            <p:ph type="ftr" sz="quarter" idx="10"/>
          </p:nvPr>
        </p:nvSpPr>
        <p:spPr/>
        <p:txBody>
          <a:bodyPr/>
          <a:lstStyle/>
          <a:p>
            <a:pPr defTabSz="768080"/>
            <a:r>
              <a:rPr lang="en-GB" sz="900" b="1" spc="-7" dirty="0">
                <a:solidFill>
                  <a:schemeClr val="bg1"/>
                </a:solidFill>
              </a:rPr>
              <a:t>FEANI Position Paper on the UN SDGs</a:t>
            </a:r>
            <a:endParaRPr lang="fr-BE" sz="900" b="1" spc="-7" dirty="0">
              <a:solidFill>
                <a:schemeClr val="bg1"/>
              </a:solidFill>
            </a:endParaRPr>
          </a:p>
        </p:txBody>
      </p:sp>
      <p:sp>
        <p:nvSpPr>
          <p:cNvPr id="8" name="Espace réservé du numéro de diapositive 7"/>
          <p:cNvSpPr>
            <a:spLocks noGrp="1"/>
          </p:cNvSpPr>
          <p:nvPr>
            <p:ph type="sldNum" sz="quarter" idx="11"/>
          </p:nvPr>
        </p:nvSpPr>
        <p:spPr/>
        <p:txBody>
          <a:bodyPr/>
          <a:lstStyle/>
          <a:p>
            <a:fld id="{35783920-7F90-46A7-986D-E01BC8873495}" type="slidenum">
              <a:rPr lang="fr-BE" smtClean="0"/>
              <a:pPr/>
              <a:t>‹#›</a:t>
            </a:fld>
            <a:endParaRPr lang="fr-BE" dirty="0"/>
          </a:p>
        </p:txBody>
      </p:sp>
    </p:spTree>
    <p:extLst>
      <p:ext uri="{BB962C8B-B14F-4D97-AF65-F5344CB8AC3E}">
        <p14:creationId xmlns:p14="http://schemas.microsoft.com/office/powerpoint/2010/main" val="3060233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Modifiez le style du titre</a:t>
            </a:r>
            <a:endParaRPr lang="en-US" dirty="0"/>
          </a:p>
        </p:txBody>
      </p:sp>
      <p:sp>
        <p:nvSpPr>
          <p:cNvPr id="3" name="Content Placeholder 2"/>
          <p:cNvSpPr>
            <a:spLocks noGrp="1"/>
          </p:cNvSpPr>
          <p:nvPr>
            <p:ph sz="half" idx="1"/>
          </p:nvPr>
        </p:nvSpPr>
        <p:spPr>
          <a:xfrm>
            <a:off x="664755" y="1528355"/>
            <a:ext cx="5355045" cy="4246517"/>
          </a:xfr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Content Placeholder 3"/>
          <p:cNvSpPr>
            <a:spLocks noGrp="1"/>
          </p:cNvSpPr>
          <p:nvPr>
            <p:ph sz="half" idx="2"/>
          </p:nvPr>
        </p:nvSpPr>
        <p:spPr>
          <a:xfrm>
            <a:off x="6172201" y="1528355"/>
            <a:ext cx="5368941" cy="4246517"/>
          </a:xfr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8" name="Espace réservé du pied de page 7"/>
          <p:cNvSpPr>
            <a:spLocks noGrp="1"/>
          </p:cNvSpPr>
          <p:nvPr>
            <p:ph type="ftr" sz="quarter" idx="10"/>
          </p:nvPr>
        </p:nvSpPr>
        <p:spPr/>
        <p:txBody>
          <a:bodyPr/>
          <a:lstStyle/>
          <a:p>
            <a:pPr defTabSz="768080"/>
            <a:r>
              <a:rPr lang="en-GB" sz="900" b="1" spc="-7" dirty="0">
                <a:solidFill>
                  <a:schemeClr val="bg1"/>
                </a:solidFill>
              </a:rPr>
              <a:t>FEANI Position Paper on the UN SDGs</a:t>
            </a:r>
            <a:endParaRPr lang="fr-BE" sz="900" b="1" spc="-7" dirty="0">
              <a:solidFill>
                <a:schemeClr val="bg1"/>
              </a:solidFill>
            </a:endParaRPr>
          </a:p>
        </p:txBody>
      </p:sp>
      <p:sp>
        <p:nvSpPr>
          <p:cNvPr id="9" name="Espace réservé du numéro de diapositive 8"/>
          <p:cNvSpPr>
            <a:spLocks noGrp="1"/>
          </p:cNvSpPr>
          <p:nvPr>
            <p:ph type="sldNum" sz="quarter" idx="11"/>
          </p:nvPr>
        </p:nvSpPr>
        <p:spPr/>
        <p:txBody>
          <a:bodyPr/>
          <a:lstStyle/>
          <a:p>
            <a:fld id="{35783920-7F90-46A7-986D-E01BC8873495}" type="slidenum">
              <a:rPr lang="fr-BE" smtClean="0"/>
              <a:pPr/>
              <a:t>‹#›</a:t>
            </a:fld>
            <a:endParaRPr lang="fr-BE" dirty="0"/>
          </a:p>
        </p:txBody>
      </p:sp>
    </p:spTree>
    <p:extLst>
      <p:ext uri="{BB962C8B-B14F-4D97-AF65-F5344CB8AC3E}">
        <p14:creationId xmlns:p14="http://schemas.microsoft.com/office/powerpoint/2010/main" val="308449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u +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Modifiez le style du titre</a:t>
            </a:r>
            <a:endParaRPr lang="en-US" dirty="0"/>
          </a:p>
        </p:txBody>
      </p:sp>
      <p:sp>
        <p:nvSpPr>
          <p:cNvPr id="3" name="Content Placeholder 2"/>
          <p:cNvSpPr>
            <a:spLocks noGrp="1"/>
          </p:cNvSpPr>
          <p:nvPr>
            <p:ph sz="half" idx="1"/>
          </p:nvPr>
        </p:nvSpPr>
        <p:spPr>
          <a:xfrm>
            <a:off x="664755" y="1528355"/>
            <a:ext cx="5355045" cy="4246517"/>
          </a:xfr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8" name="Espace réservé du pied de page 7"/>
          <p:cNvSpPr>
            <a:spLocks noGrp="1"/>
          </p:cNvSpPr>
          <p:nvPr>
            <p:ph type="ftr" sz="quarter" idx="10"/>
          </p:nvPr>
        </p:nvSpPr>
        <p:spPr/>
        <p:txBody>
          <a:bodyPr/>
          <a:lstStyle/>
          <a:p>
            <a:pPr defTabSz="768080"/>
            <a:r>
              <a:rPr lang="en-GB" sz="900" b="1" spc="-7" dirty="0">
                <a:solidFill>
                  <a:schemeClr val="bg1"/>
                </a:solidFill>
              </a:rPr>
              <a:t>FEANI Position Paper on the UN SDGs</a:t>
            </a:r>
            <a:endParaRPr lang="fr-BE" sz="900" b="1" spc="-7" dirty="0">
              <a:solidFill>
                <a:schemeClr val="bg1"/>
              </a:solidFill>
            </a:endParaRPr>
          </a:p>
        </p:txBody>
      </p:sp>
      <p:sp>
        <p:nvSpPr>
          <p:cNvPr id="9" name="Espace réservé du numéro de diapositive 8"/>
          <p:cNvSpPr>
            <a:spLocks noGrp="1"/>
          </p:cNvSpPr>
          <p:nvPr>
            <p:ph type="sldNum" sz="quarter" idx="11"/>
          </p:nvPr>
        </p:nvSpPr>
        <p:spPr/>
        <p:txBody>
          <a:bodyPr/>
          <a:lstStyle/>
          <a:p>
            <a:fld id="{35783920-7F90-46A7-986D-E01BC8873495}" type="slidenum">
              <a:rPr lang="fr-BE" smtClean="0"/>
              <a:pPr/>
              <a:t>‹#›</a:t>
            </a:fld>
            <a:endParaRPr lang="fr-BE" dirty="0"/>
          </a:p>
        </p:txBody>
      </p:sp>
      <p:sp>
        <p:nvSpPr>
          <p:cNvPr id="10" name="Espace réservé pour une image  5"/>
          <p:cNvSpPr>
            <a:spLocks noGrp="1"/>
          </p:cNvSpPr>
          <p:nvPr>
            <p:ph type="pic" sz="quarter" idx="12"/>
          </p:nvPr>
        </p:nvSpPr>
        <p:spPr>
          <a:xfrm>
            <a:off x="6172926" y="1528355"/>
            <a:ext cx="5368834" cy="4246517"/>
          </a:xfrm>
          <a:solidFill>
            <a:schemeClr val="accent1">
              <a:lumMod val="40000"/>
              <a:lumOff val="60000"/>
            </a:schemeClr>
          </a:solidFill>
        </p:spPr>
        <p:txBody>
          <a:bodyPr vert="horz" lIns="91440" tIns="45720" rIns="91440" bIns="45720" rtlCol="0" anchor="ctr">
            <a:normAutofit/>
          </a:bodyPr>
          <a:lstStyle>
            <a:lvl1pPr algn="ctr">
              <a:defRPr lang="fr-BE" baseline="0"/>
            </a:lvl1pPr>
          </a:lstStyle>
          <a:p>
            <a:pPr lvl="0" algn="ctr"/>
            <a:endParaRPr lang="fr-BE" dirty="0"/>
          </a:p>
        </p:txBody>
      </p:sp>
    </p:spTree>
    <p:extLst>
      <p:ext uri="{BB962C8B-B14F-4D97-AF65-F5344CB8AC3E}">
        <p14:creationId xmlns:p14="http://schemas.microsoft.com/office/powerpoint/2010/main" val="2970595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u + Image">
    <p:spTree>
      <p:nvGrpSpPr>
        <p:cNvPr id="1" name=""/>
        <p:cNvGrpSpPr/>
        <p:nvPr/>
      </p:nvGrpSpPr>
      <p:grpSpPr>
        <a:xfrm>
          <a:off x="0" y="0"/>
          <a:ext cx="0" cy="0"/>
          <a:chOff x="0" y="0"/>
          <a:chExt cx="0" cy="0"/>
        </a:xfrm>
      </p:grpSpPr>
      <p:sp>
        <p:nvSpPr>
          <p:cNvPr id="10" name="Espace réservé pour une image  5"/>
          <p:cNvSpPr>
            <a:spLocks noGrp="1"/>
          </p:cNvSpPr>
          <p:nvPr>
            <p:ph type="pic" sz="quarter" idx="12"/>
          </p:nvPr>
        </p:nvSpPr>
        <p:spPr>
          <a:xfrm>
            <a:off x="0" y="1110343"/>
            <a:ext cx="12192000" cy="5055326"/>
          </a:xfrm>
          <a:solidFill>
            <a:schemeClr val="accent1">
              <a:lumMod val="40000"/>
              <a:lumOff val="60000"/>
            </a:schemeClr>
          </a:solidFill>
          <a:ln>
            <a:noFill/>
          </a:ln>
        </p:spPr>
        <p:txBody>
          <a:bodyPr vert="horz" lIns="91440" tIns="45720" rIns="91440" bIns="45720" rtlCol="0" anchor="ctr">
            <a:normAutofit/>
          </a:bodyPr>
          <a:lstStyle>
            <a:lvl1pPr algn="ctr">
              <a:defRPr lang="fr-BE" baseline="0"/>
            </a:lvl1pPr>
          </a:lstStyle>
          <a:p>
            <a:pPr lvl="0" algn="ctr"/>
            <a:endParaRPr lang="fr-BE" dirty="0"/>
          </a:p>
        </p:txBody>
      </p:sp>
      <p:sp>
        <p:nvSpPr>
          <p:cNvPr id="2" name="Title 1"/>
          <p:cNvSpPr>
            <a:spLocks noGrp="1"/>
          </p:cNvSpPr>
          <p:nvPr>
            <p:ph type="title"/>
          </p:nvPr>
        </p:nvSpPr>
        <p:spPr/>
        <p:txBody>
          <a:bodyPr/>
          <a:lstStyle/>
          <a:p>
            <a:r>
              <a:rPr lang="fr-FR" dirty="0"/>
              <a:t>Modifiez le style du titre</a:t>
            </a:r>
            <a:endParaRPr lang="en-US" dirty="0"/>
          </a:p>
        </p:txBody>
      </p:sp>
      <p:sp>
        <p:nvSpPr>
          <p:cNvPr id="3" name="Content Placeholder 2"/>
          <p:cNvSpPr>
            <a:spLocks noGrp="1"/>
          </p:cNvSpPr>
          <p:nvPr>
            <p:ph sz="half" idx="1"/>
          </p:nvPr>
        </p:nvSpPr>
        <p:spPr>
          <a:xfrm>
            <a:off x="664755" y="1528355"/>
            <a:ext cx="5355045" cy="4246517"/>
          </a:xfr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8" name="Espace réservé du pied de page 7"/>
          <p:cNvSpPr>
            <a:spLocks noGrp="1"/>
          </p:cNvSpPr>
          <p:nvPr>
            <p:ph type="ftr" sz="quarter" idx="10"/>
          </p:nvPr>
        </p:nvSpPr>
        <p:spPr/>
        <p:txBody>
          <a:bodyPr/>
          <a:lstStyle/>
          <a:p>
            <a:pPr defTabSz="768080"/>
            <a:r>
              <a:rPr lang="en-GB" sz="900" b="1" spc="-7" dirty="0">
                <a:solidFill>
                  <a:schemeClr val="bg1"/>
                </a:solidFill>
              </a:rPr>
              <a:t>FEANI Position Paper on the UN SDGs</a:t>
            </a:r>
            <a:endParaRPr lang="fr-BE" sz="900" b="1" spc="-7" dirty="0">
              <a:solidFill>
                <a:schemeClr val="bg1"/>
              </a:solidFill>
            </a:endParaRPr>
          </a:p>
        </p:txBody>
      </p:sp>
      <p:sp>
        <p:nvSpPr>
          <p:cNvPr id="9" name="Espace réservé du numéro de diapositive 8"/>
          <p:cNvSpPr>
            <a:spLocks noGrp="1"/>
          </p:cNvSpPr>
          <p:nvPr>
            <p:ph type="sldNum" sz="quarter" idx="11"/>
          </p:nvPr>
        </p:nvSpPr>
        <p:spPr/>
        <p:txBody>
          <a:bodyPr/>
          <a:lstStyle/>
          <a:p>
            <a:fld id="{35783920-7F90-46A7-986D-E01BC8873495}" type="slidenum">
              <a:rPr lang="fr-BE" smtClean="0"/>
              <a:pPr/>
              <a:t>‹#›</a:t>
            </a:fld>
            <a:endParaRPr lang="fr-BE" dirty="0"/>
          </a:p>
        </p:txBody>
      </p:sp>
    </p:spTree>
    <p:extLst>
      <p:ext uri="{BB962C8B-B14F-4D97-AF65-F5344CB8AC3E}">
        <p14:creationId xmlns:p14="http://schemas.microsoft.com/office/powerpoint/2010/main" val="126680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64755" y="1528355"/>
            <a:ext cx="5332822" cy="810032"/>
          </a:xfrm>
          <a:solidFill>
            <a:schemeClr val="tx2"/>
          </a:solidFill>
        </p:spPr>
        <p:txBody>
          <a:bodyPr anchor="ctr"/>
          <a:lstStyle>
            <a:lvl1pPr marL="0" indent="0">
              <a:buNone/>
              <a:defRPr sz="2400" b="1">
                <a:solidFill>
                  <a:schemeClr val="bg1"/>
                </a:solidFill>
              </a:defRPr>
            </a:lvl1pPr>
            <a:lvl2pPr marL="457180" indent="0">
              <a:buNone/>
              <a:defRPr sz="2000" b="1"/>
            </a:lvl2pPr>
            <a:lvl3pPr marL="914360" indent="0">
              <a:buNone/>
              <a:defRPr sz="1800" b="1"/>
            </a:lvl3pPr>
            <a:lvl4pPr marL="1371540" indent="0">
              <a:buNone/>
              <a:defRPr sz="1600" b="1"/>
            </a:lvl4pPr>
            <a:lvl5pPr marL="1828720" indent="0">
              <a:buNone/>
              <a:defRPr sz="1600" b="1"/>
            </a:lvl5pPr>
            <a:lvl6pPr marL="2285900" indent="0">
              <a:buNone/>
              <a:defRPr sz="1600" b="1"/>
            </a:lvl6pPr>
            <a:lvl7pPr marL="2743080" indent="0">
              <a:buNone/>
              <a:defRPr sz="1600" b="1"/>
            </a:lvl7pPr>
            <a:lvl8pPr marL="3200260" indent="0">
              <a:buNone/>
              <a:defRPr sz="1600" b="1"/>
            </a:lvl8pPr>
            <a:lvl9pPr marL="3657440" indent="0">
              <a:buNone/>
              <a:defRPr sz="1600" b="1"/>
            </a:lvl9pPr>
          </a:lstStyle>
          <a:p>
            <a:pPr lvl="0"/>
            <a:r>
              <a:rPr lang="fr-FR" dirty="0"/>
              <a:t>Modifiez les styles du texte du masque</a:t>
            </a:r>
          </a:p>
        </p:txBody>
      </p:sp>
      <p:sp>
        <p:nvSpPr>
          <p:cNvPr id="4" name="Content Placeholder 3"/>
          <p:cNvSpPr>
            <a:spLocks noGrp="1"/>
          </p:cNvSpPr>
          <p:nvPr>
            <p:ph sz="half" idx="2"/>
          </p:nvPr>
        </p:nvSpPr>
        <p:spPr>
          <a:xfrm>
            <a:off x="664755" y="2505075"/>
            <a:ext cx="5332822" cy="3269797"/>
          </a:xfrm>
        </p:spPr>
        <p:txBody>
          <a:bodyPr>
            <a:normAutofit/>
          </a:bodyPr>
          <a:lstStyle>
            <a:lvl1pPr>
              <a:defRPr sz="2194"/>
            </a:lvl1pPr>
            <a:lvl2pPr>
              <a:defRPr sz="1920"/>
            </a:lvl2pPr>
            <a:lvl3pPr>
              <a:defRPr sz="1920"/>
            </a:lvl3pPr>
            <a:lvl4pPr>
              <a:defRPr sz="1646"/>
            </a:lvl4pPr>
            <a:lvl5pPr>
              <a:defRPr sz="1371"/>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Text Placeholder 4"/>
          <p:cNvSpPr>
            <a:spLocks noGrp="1"/>
          </p:cNvSpPr>
          <p:nvPr>
            <p:ph type="body" sz="quarter" idx="3"/>
          </p:nvPr>
        </p:nvSpPr>
        <p:spPr>
          <a:xfrm>
            <a:off x="6172200" y="1528355"/>
            <a:ext cx="5355045" cy="810032"/>
          </a:xfrm>
          <a:solidFill>
            <a:schemeClr val="tx2"/>
          </a:solidFill>
        </p:spPr>
        <p:txBody>
          <a:bodyPr anchor="ctr"/>
          <a:lstStyle>
            <a:lvl1pPr marL="0" indent="0">
              <a:buNone/>
              <a:defRPr sz="2400" b="1">
                <a:solidFill>
                  <a:schemeClr val="bg1"/>
                </a:solidFill>
              </a:defRPr>
            </a:lvl1pPr>
            <a:lvl2pPr marL="457180" indent="0">
              <a:buNone/>
              <a:defRPr sz="2000" b="1"/>
            </a:lvl2pPr>
            <a:lvl3pPr marL="914360" indent="0">
              <a:buNone/>
              <a:defRPr sz="1800" b="1"/>
            </a:lvl3pPr>
            <a:lvl4pPr marL="1371540" indent="0">
              <a:buNone/>
              <a:defRPr sz="1600" b="1"/>
            </a:lvl4pPr>
            <a:lvl5pPr marL="1828720" indent="0">
              <a:buNone/>
              <a:defRPr sz="1600" b="1"/>
            </a:lvl5pPr>
            <a:lvl6pPr marL="2285900" indent="0">
              <a:buNone/>
              <a:defRPr sz="1600" b="1"/>
            </a:lvl6pPr>
            <a:lvl7pPr marL="2743080" indent="0">
              <a:buNone/>
              <a:defRPr sz="1600" b="1"/>
            </a:lvl7pPr>
            <a:lvl8pPr marL="3200260" indent="0">
              <a:buNone/>
              <a:defRPr sz="1600" b="1"/>
            </a:lvl8pPr>
            <a:lvl9pPr marL="3657440" indent="0">
              <a:buNone/>
              <a:defRPr sz="1600" b="1"/>
            </a:lvl9pPr>
          </a:lstStyle>
          <a:p>
            <a:pPr lvl="0"/>
            <a:r>
              <a:rPr lang="fr-FR" dirty="0"/>
              <a:t>Modifiez les styles du texte du masque</a:t>
            </a:r>
          </a:p>
        </p:txBody>
      </p:sp>
      <p:sp>
        <p:nvSpPr>
          <p:cNvPr id="6" name="Content Placeholder 5"/>
          <p:cNvSpPr>
            <a:spLocks noGrp="1"/>
          </p:cNvSpPr>
          <p:nvPr>
            <p:ph sz="quarter" idx="4"/>
          </p:nvPr>
        </p:nvSpPr>
        <p:spPr>
          <a:xfrm>
            <a:off x="6172200" y="2505075"/>
            <a:ext cx="5368941" cy="3269797"/>
          </a:xfrm>
        </p:spPr>
        <p:txBody>
          <a:bodyPr>
            <a:normAutofit/>
          </a:bodyPr>
          <a:lstStyle>
            <a:lvl1pPr>
              <a:defRPr sz="2194"/>
            </a:lvl1pPr>
            <a:lvl2pPr>
              <a:defRPr sz="1920"/>
            </a:lvl2pPr>
            <a:lvl3pPr>
              <a:defRPr sz="1920"/>
            </a:lvl3pPr>
            <a:lvl4pPr>
              <a:defRPr sz="1646"/>
            </a:lvl4pPr>
            <a:lvl5pPr>
              <a:defRPr sz="1371"/>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0" name="Espace réservé du pied de page 9"/>
          <p:cNvSpPr>
            <a:spLocks noGrp="1"/>
          </p:cNvSpPr>
          <p:nvPr>
            <p:ph type="ftr" sz="quarter" idx="10"/>
          </p:nvPr>
        </p:nvSpPr>
        <p:spPr/>
        <p:txBody>
          <a:bodyPr/>
          <a:lstStyle/>
          <a:p>
            <a:pPr defTabSz="768080"/>
            <a:r>
              <a:rPr lang="en-GB" sz="900" b="1" spc="-7" dirty="0">
                <a:solidFill>
                  <a:schemeClr val="bg1"/>
                </a:solidFill>
              </a:rPr>
              <a:t>FEANI Position Paper on the UN SDGs</a:t>
            </a:r>
            <a:endParaRPr lang="fr-BE" sz="900" b="1" spc="-7" dirty="0">
              <a:solidFill>
                <a:schemeClr val="bg1"/>
              </a:solidFill>
            </a:endParaRPr>
          </a:p>
        </p:txBody>
      </p:sp>
      <p:sp>
        <p:nvSpPr>
          <p:cNvPr id="11" name="Espace réservé du numéro de diapositive 10"/>
          <p:cNvSpPr>
            <a:spLocks noGrp="1"/>
          </p:cNvSpPr>
          <p:nvPr>
            <p:ph type="sldNum" sz="quarter" idx="11"/>
          </p:nvPr>
        </p:nvSpPr>
        <p:spPr/>
        <p:txBody>
          <a:bodyPr/>
          <a:lstStyle/>
          <a:p>
            <a:fld id="{35783920-7F90-46A7-986D-E01BC8873495}" type="slidenum">
              <a:rPr lang="fr-BE" smtClean="0"/>
              <a:pPr/>
              <a:t>‹#›</a:t>
            </a:fld>
            <a:endParaRPr lang="fr-BE" dirty="0"/>
          </a:p>
        </p:txBody>
      </p:sp>
      <p:sp>
        <p:nvSpPr>
          <p:cNvPr id="7" name="Titre 6"/>
          <p:cNvSpPr>
            <a:spLocks noGrp="1"/>
          </p:cNvSpPr>
          <p:nvPr>
            <p:ph type="title"/>
          </p:nvPr>
        </p:nvSpPr>
        <p:spPr/>
        <p:txBody>
          <a:bodyPr/>
          <a:lstStyle/>
          <a:p>
            <a:r>
              <a:rPr lang="fr-FR" dirty="0"/>
              <a:t>Modifiez le style du titre</a:t>
            </a:r>
            <a:endParaRPr lang="fr-BE" dirty="0"/>
          </a:p>
        </p:txBody>
      </p:sp>
    </p:spTree>
    <p:extLst>
      <p:ext uri="{BB962C8B-B14F-4D97-AF65-F5344CB8AC3E}">
        <p14:creationId xmlns:p14="http://schemas.microsoft.com/office/powerpoint/2010/main" val="11245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6" name="Espace réservé du pied de page 5"/>
          <p:cNvSpPr>
            <a:spLocks noGrp="1"/>
          </p:cNvSpPr>
          <p:nvPr>
            <p:ph type="ftr" sz="quarter" idx="10"/>
          </p:nvPr>
        </p:nvSpPr>
        <p:spPr/>
        <p:txBody>
          <a:bodyPr/>
          <a:lstStyle/>
          <a:p>
            <a:pPr defTabSz="768080"/>
            <a:r>
              <a:rPr lang="en-GB" sz="900" b="1" spc="-7" dirty="0">
                <a:solidFill>
                  <a:schemeClr val="bg1"/>
                </a:solidFill>
              </a:rPr>
              <a:t>FEANI Position Paper on the UN SDGs</a:t>
            </a:r>
            <a:endParaRPr lang="fr-BE" sz="900" b="1" spc="-7" dirty="0">
              <a:solidFill>
                <a:schemeClr val="bg1"/>
              </a:solidFill>
            </a:endParaRPr>
          </a:p>
        </p:txBody>
      </p:sp>
      <p:sp>
        <p:nvSpPr>
          <p:cNvPr id="7" name="Espace réservé du numéro de diapositive 6"/>
          <p:cNvSpPr>
            <a:spLocks noGrp="1"/>
          </p:cNvSpPr>
          <p:nvPr>
            <p:ph type="sldNum" sz="quarter" idx="11"/>
          </p:nvPr>
        </p:nvSpPr>
        <p:spPr/>
        <p:txBody>
          <a:bodyPr/>
          <a:lstStyle/>
          <a:p>
            <a:fld id="{35783920-7F90-46A7-986D-E01BC8873495}" type="slidenum">
              <a:rPr lang="fr-BE" smtClean="0"/>
              <a:pPr/>
              <a:t>‹#›</a:t>
            </a:fld>
            <a:endParaRPr lang="fr-BE" dirty="0"/>
          </a:p>
        </p:txBody>
      </p:sp>
    </p:spTree>
    <p:extLst>
      <p:ext uri="{BB962C8B-B14F-4D97-AF65-F5344CB8AC3E}">
        <p14:creationId xmlns:p14="http://schemas.microsoft.com/office/powerpoint/2010/main" val="2077120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Espace réservé du pied de page 4"/>
          <p:cNvSpPr>
            <a:spLocks noGrp="1"/>
          </p:cNvSpPr>
          <p:nvPr>
            <p:ph type="ftr" sz="quarter" idx="10"/>
          </p:nvPr>
        </p:nvSpPr>
        <p:spPr/>
        <p:txBody>
          <a:bodyPr/>
          <a:lstStyle/>
          <a:p>
            <a:pPr defTabSz="768080"/>
            <a:r>
              <a:rPr lang="en-GB" sz="900" b="1" spc="-7" dirty="0">
                <a:solidFill>
                  <a:schemeClr val="bg1"/>
                </a:solidFill>
              </a:rPr>
              <a:t>FEANI Position Paper on the UN SDGs</a:t>
            </a:r>
            <a:endParaRPr lang="fr-BE" sz="900" b="1" spc="-7" dirty="0">
              <a:solidFill>
                <a:schemeClr val="bg1"/>
              </a:solidFill>
            </a:endParaRPr>
          </a:p>
        </p:txBody>
      </p:sp>
      <p:sp>
        <p:nvSpPr>
          <p:cNvPr id="6" name="Espace réservé du numéro de diapositive 5"/>
          <p:cNvSpPr>
            <a:spLocks noGrp="1"/>
          </p:cNvSpPr>
          <p:nvPr>
            <p:ph type="sldNum" sz="quarter" idx="11"/>
          </p:nvPr>
        </p:nvSpPr>
        <p:spPr/>
        <p:txBody>
          <a:bodyPr/>
          <a:lstStyle/>
          <a:p>
            <a:fld id="{35783920-7F90-46A7-986D-E01BC8873495}" type="slidenum">
              <a:rPr lang="fr-BE" smtClean="0"/>
              <a:pPr/>
              <a:t>‹#›</a:t>
            </a:fld>
            <a:endParaRPr lang="fr-BE" dirty="0"/>
          </a:p>
        </p:txBody>
      </p:sp>
    </p:spTree>
    <p:extLst>
      <p:ext uri="{BB962C8B-B14F-4D97-AF65-F5344CB8AC3E}">
        <p14:creationId xmlns:p14="http://schemas.microsoft.com/office/powerpoint/2010/main" val="4195401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lankofolie">
    <p:spTree>
      <p:nvGrpSpPr>
        <p:cNvPr id="1" name=""/>
        <p:cNvGrpSpPr/>
        <p:nvPr/>
      </p:nvGrpSpPr>
      <p:grpSpPr>
        <a:xfrm>
          <a:off x="0" y="0"/>
          <a:ext cx="0" cy="0"/>
          <a:chOff x="0" y="0"/>
          <a:chExt cx="0" cy="0"/>
        </a:xfrm>
      </p:grpSpPr>
      <p:sp>
        <p:nvSpPr>
          <p:cNvPr id="2" name="Rectangle 1"/>
          <p:cNvSpPr/>
          <p:nvPr userDrawn="1"/>
        </p:nvSpPr>
        <p:spPr>
          <a:xfrm>
            <a:off x="3909824" y="3244334"/>
            <a:ext cx="4372351" cy="369332"/>
          </a:xfrm>
          <a:prstGeom prst="rect">
            <a:avLst/>
          </a:prstGeom>
        </p:spPr>
        <p:txBody>
          <a:bodyPr wrap="none">
            <a:spAutoFit/>
          </a:bodyPr>
          <a:lstStyle/>
          <a:p>
            <a:pPr defTabSz="768080"/>
            <a:r>
              <a:rPr lang="en-GB" sz="1800" b="1" spc="-7" dirty="0">
                <a:solidFill>
                  <a:schemeClr val="bg1"/>
                </a:solidFill>
              </a:rPr>
              <a:t>FEANI Position Paper on the UN SDGs</a:t>
            </a:r>
            <a:endParaRPr lang="fr-BE" sz="1800" b="1" spc="-7" dirty="0">
              <a:solidFill>
                <a:schemeClr val="bg1"/>
              </a:solidFill>
            </a:endParaRPr>
          </a:p>
        </p:txBody>
      </p:sp>
    </p:spTree>
    <p:extLst>
      <p:ext uri="{BB962C8B-B14F-4D97-AF65-F5344CB8AC3E}">
        <p14:creationId xmlns:p14="http://schemas.microsoft.com/office/powerpoint/2010/main" val="1722637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3240865" y="349079"/>
            <a:ext cx="5710268" cy="421782"/>
          </a:xfrm>
        </p:spPr>
        <p:txBody>
          <a:bodyPr lIns="0" tIns="0" rIns="0" bIns="0"/>
          <a:lstStyle>
            <a:lvl1pPr>
              <a:defRPr sz="2741" b="1" i="0">
                <a:solidFill>
                  <a:srgbClr val="FF0000"/>
                </a:solidFill>
                <a:latin typeface="Arial"/>
                <a:cs typeface="Arial"/>
              </a:defRPr>
            </a:lvl1pPr>
          </a:lstStyle>
          <a:p>
            <a:endParaRPr/>
          </a:p>
        </p:txBody>
      </p:sp>
      <p:sp>
        <p:nvSpPr>
          <p:cNvPr id="3" name="Holder 3"/>
          <p:cNvSpPr>
            <a:spLocks noGrp="1"/>
          </p:cNvSpPr>
          <p:nvPr>
            <p:ph type="body" idx="1"/>
          </p:nvPr>
        </p:nvSpPr>
        <p:spPr>
          <a:xfrm>
            <a:off x="305426" y="1363419"/>
            <a:ext cx="11581146" cy="337465"/>
          </a:xfrm>
        </p:spPr>
        <p:txBody>
          <a:bodyPr lIns="0" tIns="0" rIns="0" bIns="0"/>
          <a:lstStyle>
            <a:lvl1pPr>
              <a:defRPr sz="2193" b="1" i="0" u="heavy">
                <a:solidFill>
                  <a:srgbClr val="00549F"/>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defRPr sz="1234" b="1" i="0">
                <a:solidFill>
                  <a:schemeClr val="bg1"/>
                </a:solidFill>
                <a:latin typeface="Arial"/>
                <a:cs typeface="Arial"/>
              </a:defRPr>
            </a:lvl1pPr>
          </a:lstStyle>
          <a:p>
            <a:pPr marL="8703">
              <a:lnSpc>
                <a:spcPts val="1432"/>
              </a:lnSpc>
            </a:pPr>
            <a:r>
              <a:rPr lang="en-GB" spc="-7"/>
              <a:t>FEANI</a:t>
            </a:r>
            <a:endParaRPr lang="en-GB" spc="-3"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D5A25431-666A-409D-8F90-1B36E44B9730}" type="datetime1">
              <a:rPr lang="en-US" smtClean="0"/>
              <a:t>12/6/2021</a:t>
            </a:fld>
            <a:endParaRPr lang="en-US"/>
          </a:p>
        </p:txBody>
      </p:sp>
      <p:sp>
        <p:nvSpPr>
          <p:cNvPr id="6" name="Holder 6"/>
          <p:cNvSpPr>
            <a:spLocks noGrp="1"/>
          </p:cNvSpPr>
          <p:nvPr>
            <p:ph type="sldNum" sz="quarter" idx="7"/>
          </p:nvPr>
        </p:nvSpPr>
        <p:spPr/>
        <p:txBody>
          <a:bodyPr lIns="0" tIns="0" rIns="0" bIns="0"/>
          <a:lstStyle>
            <a:lvl1pPr>
              <a:defRPr sz="1199" b="0" i="0">
                <a:solidFill>
                  <a:schemeClr val="bg1"/>
                </a:solidFill>
                <a:latin typeface="Arial MT"/>
                <a:cs typeface="Arial MT"/>
              </a:defRPr>
            </a:lvl1pPr>
          </a:lstStyle>
          <a:p>
            <a:pPr marL="26110">
              <a:lnSpc>
                <a:spcPts val="1395"/>
              </a:lnSpc>
            </a:pPr>
            <a:fld id="{81D60167-4931-47E6-BA6A-407CBD079E47}" type="slidenum">
              <a:rPr lang="en-BE" smtClean="0"/>
              <a:pPr marL="26110">
                <a:lnSpc>
                  <a:spcPts val="1395"/>
                </a:lnSpc>
              </a:pPr>
              <a:t>‹#›</a:t>
            </a:fld>
            <a:endParaRPr lang="en-BE" dirty="0"/>
          </a:p>
        </p:txBody>
      </p:sp>
    </p:spTree>
    <p:extLst>
      <p:ext uri="{BB962C8B-B14F-4D97-AF65-F5344CB8AC3E}">
        <p14:creationId xmlns:p14="http://schemas.microsoft.com/office/powerpoint/2010/main" val="3160306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3240865" y="349079"/>
            <a:ext cx="5710268" cy="421782"/>
          </a:xfrm>
        </p:spPr>
        <p:txBody>
          <a:bodyPr lIns="0" tIns="0" rIns="0" bIns="0"/>
          <a:lstStyle>
            <a:lvl1pPr>
              <a:defRPr sz="2741" b="1" i="0">
                <a:solidFill>
                  <a:srgbClr val="FF0000"/>
                </a:solidFill>
                <a:latin typeface="Arial"/>
                <a:cs typeface="Arial"/>
              </a:defRPr>
            </a:lvl1pPr>
          </a:lstStyle>
          <a:p>
            <a:endParaRPr/>
          </a:p>
        </p:txBody>
      </p:sp>
      <p:sp>
        <p:nvSpPr>
          <p:cNvPr id="3" name="Holder 3"/>
          <p:cNvSpPr>
            <a:spLocks noGrp="1"/>
          </p:cNvSpPr>
          <p:nvPr>
            <p:ph sz="half" idx="2"/>
          </p:nvPr>
        </p:nvSpPr>
        <p:spPr>
          <a:xfrm>
            <a:off x="609600" y="1577340"/>
            <a:ext cx="5303520" cy="492443"/>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92443"/>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234" b="1" i="0">
                <a:solidFill>
                  <a:schemeClr val="bg1"/>
                </a:solidFill>
                <a:latin typeface="Arial"/>
                <a:cs typeface="Arial"/>
              </a:defRPr>
            </a:lvl1pPr>
          </a:lstStyle>
          <a:p>
            <a:pPr marL="8703">
              <a:lnSpc>
                <a:spcPts val="1432"/>
              </a:lnSpc>
            </a:pPr>
            <a:r>
              <a:rPr lang="en-GB" spc="-7"/>
              <a:t>FEANI</a:t>
            </a:r>
            <a:endParaRPr lang="en-GB" spc="-3"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BAE90BA3-01EE-40D2-96AE-6D044F4E9088}" type="datetime1">
              <a:rPr lang="en-US" smtClean="0"/>
              <a:t>12/6/2021</a:t>
            </a:fld>
            <a:endParaRPr lang="en-US"/>
          </a:p>
        </p:txBody>
      </p:sp>
      <p:sp>
        <p:nvSpPr>
          <p:cNvPr id="7" name="Holder 7"/>
          <p:cNvSpPr>
            <a:spLocks noGrp="1"/>
          </p:cNvSpPr>
          <p:nvPr>
            <p:ph type="sldNum" sz="quarter" idx="7"/>
          </p:nvPr>
        </p:nvSpPr>
        <p:spPr/>
        <p:txBody>
          <a:bodyPr lIns="0" tIns="0" rIns="0" bIns="0"/>
          <a:lstStyle>
            <a:lvl1pPr>
              <a:defRPr sz="1199" b="0" i="0">
                <a:solidFill>
                  <a:schemeClr val="bg1"/>
                </a:solidFill>
                <a:latin typeface="Arial MT"/>
                <a:cs typeface="Arial MT"/>
              </a:defRPr>
            </a:lvl1pPr>
          </a:lstStyle>
          <a:p>
            <a:pPr marL="26110">
              <a:lnSpc>
                <a:spcPts val="1395"/>
              </a:lnSpc>
            </a:pPr>
            <a:fld id="{81D60167-4931-47E6-BA6A-407CBD079E47}" type="slidenum">
              <a:rPr lang="en-BE" smtClean="0"/>
              <a:pPr marL="26110">
                <a:lnSpc>
                  <a:spcPts val="1395"/>
                </a:lnSpc>
              </a:pPr>
              <a:t>‹#›</a:t>
            </a:fld>
            <a:endParaRPr lang="en-BE" dirty="0"/>
          </a:p>
        </p:txBody>
      </p:sp>
    </p:spTree>
    <p:extLst>
      <p:ext uri="{BB962C8B-B14F-4D97-AF65-F5344CB8AC3E}">
        <p14:creationId xmlns:p14="http://schemas.microsoft.com/office/powerpoint/2010/main" val="655853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3240865" y="349079"/>
            <a:ext cx="5710268" cy="421782"/>
          </a:xfrm>
        </p:spPr>
        <p:txBody>
          <a:bodyPr lIns="0" tIns="0" rIns="0" bIns="0"/>
          <a:lstStyle>
            <a:lvl1pPr>
              <a:defRPr sz="2741" b="1" i="0">
                <a:solidFill>
                  <a:srgbClr val="FF0000"/>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defRPr sz="1234" b="1" i="0">
                <a:solidFill>
                  <a:schemeClr val="bg1"/>
                </a:solidFill>
                <a:latin typeface="Arial"/>
                <a:cs typeface="Arial"/>
              </a:defRPr>
            </a:lvl1pPr>
          </a:lstStyle>
          <a:p>
            <a:pPr marL="8703">
              <a:lnSpc>
                <a:spcPts val="1432"/>
              </a:lnSpc>
            </a:pPr>
            <a:r>
              <a:rPr lang="en-GB" spc="-7"/>
              <a:t>FEANI</a:t>
            </a:r>
            <a:endParaRPr lang="en-GB" spc="-3"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D00D5D6E-6A52-4823-8909-21217B99B8C1}" type="datetime1">
              <a:rPr lang="en-US" smtClean="0"/>
              <a:t>12/6/2021</a:t>
            </a:fld>
            <a:endParaRPr lang="en-US"/>
          </a:p>
        </p:txBody>
      </p:sp>
      <p:sp>
        <p:nvSpPr>
          <p:cNvPr id="5" name="Holder 5"/>
          <p:cNvSpPr>
            <a:spLocks noGrp="1"/>
          </p:cNvSpPr>
          <p:nvPr>
            <p:ph type="sldNum" sz="quarter" idx="7"/>
          </p:nvPr>
        </p:nvSpPr>
        <p:spPr/>
        <p:txBody>
          <a:bodyPr lIns="0" tIns="0" rIns="0" bIns="0"/>
          <a:lstStyle>
            <a:lvl1pPr>
              <a:defRPr sz="1199" b="0" i="0">
                <a:solidFill>
                  <a:schemeClr val="bg1"/>
                </a:solidFill>
                <a:latin typeface="Arial MT"/>
                <a:cs typeface="Arial MT"/>
              </a:defRPr>
            </a:lvl1pPr>
          </a:lstStyle>
          <a:p>
            <a:pPr marL="26110">
              <a:lnSpc>
                <a:spcPts val="1395"/>
              </a:lnSpc>
            </a:pPr>
            <a:fld id="{81D60167-4931-47E6-BA6A-407CBD079E47}" type="slidenum">
              <a:rPr lang="en-BE" smtClean="0"/>
              <a:pPr marL="26110">
                <a:lnSpc>
                  <a:spcPts val="1395"/>
                </a:lnSpc>
              </a:pPr>
              <a:t>‹#›</a:t>
            </a:fld>
            <a:endParaRPr lang="en-BE" dirty="0"/>
          </a:p>
        </p:txBody>
      </p:sp>
    </p:spTree>
    <p:extLst>
      <p:ext uri="{BB962C8B-B14F-4D97-AF65-F5344CB8AC3E}">
        <p14:creationId xmlns:p14="http://schemas.microsoft.com/office/powerpoint/2010/main" val="410607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234" b="1" i="0">
                <a:solidFill>
                  <a:schemeClr val="bg1"/>
                </a:solidFill>
                <a:latin typeface="Arial"/>
                <a:cs typeface="Arial"/>
              </a:defRPr>
            </a:lvl1pPr>
          </a:lstStyle>
          <a:p>
            <a:pPr marL="8703">
              <a:lnSpc>
                <a:spcPts val="1432"/>
              </a:lnSpc>
            </a:pPr>
            <a:r>
              <a:rPr lang="en-GB" spc="-7"/>
              <a:t>FEANI</a:t>
            </a:r>
            <a:endParaRPr lang="en-GB" spc="-3"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A22D8CF7-D331-42AC-806F-2630A044977F}" type="datetime1">
              <a:rPr lang="en-US" smtClean="0"/>
              <a:t>12/6/2021</a:t>
            </a:fld>
            <a:endParaRPr lang="en-US"/>
          </a:p>
        </p:txBody>
      </p:sp>
      <p:sp>
        <p:nvSpPr>
          <p:cNvPr id="4" name="Holder 4"/>
          <p:cNvSpPr>
            <a:spLocks noGrp="1"/>
          </p:cNvSpPr>
          <p:nvPr>
            <p:ph type="sldNum" sz="quarter" idx="7"/>
          </p:nvPr>
        </p:nvSpPr>
        <p:spPr/>
        <p:txBody>
          <a:bodyPr lIns="0" tIns="0" rIns="0" bIns="0"/>
          <a:lstStyle>
            <a:lvl1pPr>
              <a:defRPr sz="1199" b="0" i="0">
                <a:solidFill>
                  <a:schemeClr val="bg1"/>
                </a:solidFill>
                <a:latin typeface="Arial MT"/>
                <a:cs typeface="Arial MT"/>
              </a:defRPr>
            </a:lvl1pPr>
          </a:lstStyle>
          <a:p>
            <a:pPr marL="26110">
              <a:lnSpc>
                <a:spcPts val="1395"/>
              </a:lnSpc>
            </a:pPr>
            <a:fld id="{81D60167-4931-47E6-BA6A-407CBD079E47}" type="slidenum">
              <a:rPr lang="en-BE" smtClean="0"/>
              <a:pPr marL="26110">
                <a:lnSpc>
                  <a:spcPts val="1395"/>
                </a:lnSpc>
              </a:pPr>
              <a:t>‹#›</a:t>
            </a:fld>
            <a:endParaRPr lang="en-BE" dirty="0"/>
          </a:p>
        </p:txBody>
      </p:sp>
    </p:spTree>
    <p:extLst>
      <p:ext uri="{BB962C8B-B14F-4D97-AF65-F5344CB8AC3E}">
        <p14:creationId xmlns:p14="http://schemas.microsoft.com/office/powerpoint/2010/main" val="2989510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Intro Logo">
    <p:spTree>
      <p:nvGrpSpPr>
        <p:cNvPr id="1" name=""/>
        <p:cNvGrpSpPr/>
        <p:nvPr/>
      </p:nvGrpSpPr>
      <p:grpSpPr>
        <a:xfrm>
          <a:off x="0" y="0"/>
          <a:ext cx="0" cy="0"/>
          <a:chOff x="0" y="0"/>
          <a:chExt cx="0" cy="0"/>
        </a:xfrm>
      </p:grpSpPr>
      <p:sp>
        <p:nvSpPr>
          <p:cNvPr id="7" name="Freeform 17"/>
          <p:cNvSpPr>
            <a:spLocks/>
          </p:cNvSpPr>
          <p:nvPr userDrawn="1"/>
        </p:nvSpPr>
        <p:spPr bwMode="auto">
          <a:xfrm>
            <a:off x="7257421" y="3545317"/>
            <a:ext cx="3877" cy="4363"/>
          </a:xfrm>
          <a:custGeom>
            <a:avLst/>
            <a:gdLst>
              <a:gd name="T0" fmla="*/ 0 w 1"/>
              <a:gd name="T1" fmla="*/ 1 h 1"/>
              <a:gd name="T2" fmla="*/ 1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1" y="1"/>
                  <a:pt x="1" y="1"/>
                  <a:pt x="1" y="1"/>
                </a:cubicBezTo>
                <a:cubicBezTo>
                  <a:pt x="1" y="0"/>
                  <a:pt x="1" y="0"/>
                  <a:pt x="1" y="0"/>
                </a:cubicBezTo>
                <a:cubicBezTo>
                  <a:pt x="1" y="1"/>
                  <a:pt x="0" y="1"/>
                  <a:pt x="0" y="1"/>
                </a:cubicBezTo>
              </a:path>
            </a:pathLst>
          </a:custGeom>
          <a:solidFill>
            <a:srgbClr val="0055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2702" tIns="31351" rIns="62702" bIns="31351" numCol="1" anchor="t" anchorCtr="0" compatLnSpc="1">
            <a:prstTxWarp prst="textNoShape">
              <a:avLst/>
            </a:prstTxWarp>
          </a:bodyPr>
          <a:lstStyle/>
          <a:p>
            <a:endParaRPr lang="fr-BE" sz="1234"/>
          </a:p>
        </p:txBody>
      </p:sp>
      <p:sp>
        <p:nvSpPr>
          <p:cNvPr id="15" name="Rectangle 14"/>
          <p:cNvSpPr/>
          <p:nvPr userDrawn="1"/>
        </p:nvSpPr>
        <p:spPr>
          <a:xfrm>
            <a:off x="0" y="-722811"/>
            <a:ext cx="4725851" cy="487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234" dirty="0"/>
              <a:t>Temporisation 2s</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2" y="565193"/>
            <a:ext cx="12150199" cy="5553021"/>
          </a:xfrm>
          <a:prstGeom prst="rect">
            <a:avLst/>
          </a:prstGeom>
        </p:spPr>
      </p:pic>
    </p:spTree>
    <p:extLst>
      <p:ext uri="{BB962C8B-B14F-4D97-AF65-F5344CB8AC3E}">
        <p14:creationId xmlns:p14="http://schemas.microsoft.com/office/powerpoint/2010/main" val="4290134498"/>
      </p:ext>
    </p:extLst>
  </p:cSld>
  <p:clrMapOvr>
    <a:masterClrMapping/>
  </p:clrMapOvr>
  <p:transition spd="med" advClick="0"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ransition Logo vers Titre Prez">
    <p:spTree>
      <p:nvGrpSpPr>
        <p:cNvPr id="1" name=""/>
        <p:cNvGrpSpPr/>
        <p:nvPr/>
      </p:nvGrpSpPr>
      <p:grpSpPr>
        <a:xfrm>
          <a:off x="0" y="0"/>
          <a:ext cx="0" cy="0"/>
          <a:chOff x="0" y="0"/>
          <a:chExt cx="0" cy="0"/>
        </a:xfrm>
      </p:grpSpPr>
      <p:pic>
        <p:nvPicPr>
          <p:cNvPr id="2" name="Image 1"/>
          <p:cNvPicPr>
            <a:picLocks noChangeAspect="1"/>
          </p:cNvPicPr>
          <p:nvPr userDrawn="1"/>
        </p:nvPicPr>
        <p:blipFill rotWithShape="1">
          <a:blip r:embed="rId2" cstate="print">
            <a:extLst>
              <a:ext uri="{28A0092B-C50C-407E-A947-70E740481C1C}">
                <a14:useLocalDpi xmlns:a14="http://schemas.microsoft.com/office/drawing/2010/main" val="0"/>
              </a:ext>
            </a:extLst>
          </a:blip>
          <a:srcRect t="27484" b="8171"/>
          <a:stretch/>
        </p:blipFill>
        <p:spPr>
          <a:xfrm>
            <a:off x="-2" y="-1"/>
            <a:ext cx="12192002" cy="6858001"/>
          </a:xfrm>
          <a:prstGeom prst="rect">
            <a:avLst/>
          </a:prstGeom>
        </p:spPr>
      </p:pic>
      <p:sp>
        <p:nvSpPr>
          <p:cNvPr id="36" name="Rectangle 35"/>
          <p:cNvSpPr/>
          <p:nvPr userDrawn="1"/>
        </p:nvSpPr>
        <p:spPr>
          <a:xfrm>
            <a:off x="0" y="5022638"/>
            <a:ext cx="12192000" cy="1134542"/>
          </a:xfrm>
          <a:prstGeom prst="rect">
            <a:avLst/>
          </a:prstGeom>
          <a:gradFill>
            <a:gsLst>
              <a:gs pos="0">
                <a:schemeClr val="accent1"/>
              </a:gs>
              <a:gs pos="50000">
                <a:schemeClr val="tx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234"/>
          </a:p>
        </p:txBody>
      </p:sp>
      <p:sp>
        <p:nvSpPr>
          <p:cNvPr id="35" name="Rectangle 34"/>
          <p:cNvSpPr/>
          <p:nvPr userDrawn="1"/>
        </p:nvSpPr>
        <p:spPr>
          <a:xfrm>
            <a:off x="0" y="6157179"/>
            <a:ext cx="12192000" cy="700821"/>
          </a:xfrm>
          <a:prstGeom prst="rect">
            <a:avLst/>
          </a:prstGeom>
          <a:gradFill>
            <a:gsLst>
              <a:gs pos="0">
                <a:schemeClr val="accent1"/>
              </a:gs>
              <a:gs pos="50000">
                <a:schemeClr val="tx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234"/>
          </a:p>
        </p:txBody>
      </p:sp>
      <p:sp>
        <p:nvSpPr>
          <p:cNvPr id="16" name="Rectangle 15"/>
          <p:cNvSpPr/>
          <p:nvPr userDrawn="1"/>
        </p:nvSpPr>
        <p:spPr>
          <a:xfrm>
            <a:off x="0" y="0"/>
            <a:ext cx="12192000" cy="1808382"/>
          </a:xfrm>
          <a:prstGeom prst="rect">
            <a:avLst/>
          </a:prstGeom>
          <a:gradFill>
            <a:gsLst>
              <a:gs pos="0">
                <a:schemeClr val="accent1"/>
              </a:gs>
              <a:gs pos="50000">
                <a:schemeClr val="tx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r-BE" sz="1234"/>
          </a:p>
        </p:txBody>
      </p:sp>
      <p:sp>
        <p:nvSpPr>
          <p:cNvPr id="17" name="ZoneTexte 16"/>
          <p:cNvSpPr txBox="1"/>
          <p:nvPr userDrawn="1"/>
        </p:nvSpPr>
        <p:spPr>
          <a:xfrm>
            <a:off x="678380" y="597713"/>
            <a:ext cx="10765571" cy="1062342"/>
          </a:xfrm>
          <a:prstGeom prst="rect">
            <a:avLst/>
          </a:prstGeom>
          <a:noFill/>
        </p:spPr>
        <p:txBody>
          <a:bodyPr wrap="square" rtlCol="0">
            <a:spAutoFit/>
          </a:bodyPr>
          <a:lstStyle/>
          <a:p>
            <a:pPr>
              <a:lnSpc>
                <a:spcPct val="75000"/>
              </a:lnSpc>
            </a:pPr>
            <a:r>
              <a:rPr lang="en-US" sz="4114" cap="small" dirty="0">
                <a:solidFill>
                  <a:schemeClr val="bg1"/>
                </a:solidFill>
                <a:latin typeface="+mj-lt"/>
              </a:rPr>
              <a:t>Components for successful membership retention</a:t>
            </a:r>
            <a:endParaRPr lang="fr-BE" sz="4114" cap="small" dirty="0">
              <a:solidFill>
                <a:schemeClr val="bg1"/>
              </a:solidFill>
              <a:latin typeface="+mj-lt"/>
            </a:endParaRPr>
          </a:p>
        </p:txBody>
      </p:sp>
      <p:grpSp>
        <p:nvGrpSpPr>
          <p:cNvPr id="20" name="Groupe 19"/>
          <p:cNvGrpSpPr/>
          <p:nvPr userDrawn="1"/>
        </p:nvGrpSpPr>
        <p:grpSpPr>
          <a:xfrm>
            <a:off x="2581470" y="2321079"/>
            <a:ext cx="7052698" cy="2215842"/>
            <a:chOff x="2823483" y="3384907"/>
            <a:chExt cx="7713888" cy="3231436"/>
          </a:xfrm>
        </p:grpSpPr>
        <p:sp>
          <p:nvSpPr>
            <p:cNvPr id="21" name="Freeform 14"/>
            <p:cNvSpPr>
              <a:spLocks/>
            </p:cNvSpPr>
            <p:nvPr/>
          </p:nvSpPr>
          <p:spPr bwMode="auto">
            <a:xfrm>
              <a:off x="6256354" y="4114313"/>
              <a:ext cx="1002933" cy="1106830"/>
            </a:xfrm>
            <a:custGeom>
              <a:avLst/>
              <a:gdLst>
                <a:gd name="T0" fmla="*/ 5 w 200"/>
                <a:gd name="T1" fmla="*/ 101 h 220"/>
                <a:gd name="T2" fmla="*/ 53 w 200"/>
                <a:gd name="T3" fmla="*/ 196 h 220"/>
                <a:gd name="T4" fmla="*/ 200 w 200"/>
                <a:gd name="T5" fmla="*/ 174 h 220"/>
                <a:gd name="T6" fmla="*/ 175 w 200"/>
                <a:gd name="T7" fmla="*/ 148 h 220"/>
                <a:gd name="T8" fmla="*/ 69 w 200"/>
                <a:gd name="T9" fmla="*/ 163 h 220"/>
                <a:gd name="T10" fmla="*/ 40 w 200"/>
                <a:gd name="T11" fmla="*/ 114 h 220"/>
                <a:gd name="T12" fmla="*/ 40 w 200"/>
                <a:gd name="T13" fmla="*/ 106 h 220"/>
                <a:gd name="T14" fmla="*/ 136 w 200"/>
                <a:gd name="T15" fmla="*/ 45 h 220"/>
                <a:gd name="T16" fmla="*/ 105 w 200"/>
                <a:gd name="T17" fmla="*/ 145 h 220"/>
                <a:gd name="T18" fmla="*/ 139 w 200"/>
                <a:gd name="T19" fmla="*/ 156 h 220"/>
                <a:gd name="T20" fmla="*/ 183 w 200"/>
                <a:gd name="T21" fmla="*/ 9 h 220"/>
                <a:gd name="T22" fmla="*/ 161 w 200"/>
                <a:gd name="T23" fmla="*/ 8 h 220"/>
                <a:gd name="T24" fmla="*/ 5 w 200"/>
                <a:gd name="T25" fmla="*/ 101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 h="220">
                  <a:moveTo>
                    <a:pt x="5" y="101"/>
                  </a:moveTo>
                  <a:cubicBezTo>
                    <a:pt x="0" y="143"/>
                    <a:pt x="18" y="178"/>
                    <a:pt x="53" y="196"/>
                  </a:cubicBezTo>
                  <a:cubicBezTo>
                    <a:pt x="99" y="220"/>
                    <a:pt x="164" y="210"/>
                    <a:pt x="200" y="174"/>
                  </a:cubicBezTo>
                  <a:cubicBezTo>
                    <a:pt x="175" y="148"/>
                    <a:pt x="175" y="148"/>
                    <a:pt x="175" y="148"/>
                  </a:cubicBezTo>
                  <a:cubicBezTo>
                    <a:pt x="150" y="173"/>
                    <a:pt x="101" y="180"/>
                    <a:pt x="69" y="163"/>
                  </a:cubicBezTo>
                  <a:cubicBezTo>
                    <a:pt x="55" y="156"/>
                    <a:pt x="39" y="142"/>
                    <a:pt x="40" y="114"/>
                  </a:cubicBezTo>
                  <a:cubicBezTo>
                    <a:pt x="40" y="111"/>
                    <a:pt x="40" y="109"/>
                    <a:pt x="40" y="106"/>
                  </a:cubicBezTo>
                  <a:cubicBezTo>
                    <a:pt x="46" y="58"/>
                    <a:pt x="103" y="47"/>
                    <a:pt x="136" y="45"/>
                  </a:cubicBezTo>
                  <a:cubicBezTo>
                    <a:pt x="126" y="76"/>
                    <a:pt x="105" y="145"/>
                    <a:pt x="105" y="145"/>
                  </a:cubicBezTo>
                  <a:cubicBezTo>
                    <a:pt x="139" y="156"/>
                    <a:pt x="139" y="156"/>
                    <a:pt x="139" y="156"/>
                  </a:cubicBezTo>
                  <a:cubicBezTo>
                    <a:pt x="183" y="9"/>
                    <a:pt x="183" y="9"/>
                    <a:pt x="183" y="9"/>
                  </a:cubicBezTo>
                  <a:cubicBezTo>
                    <a:pt x="161" y="8"/>
                    <a:pt x="161" y="8"/>
                    <a:pt x="161" y="8"/>
                  </a:cubicBezTo>
                  <a:cubicBezTo>
                    <a:pt x="155" y="8"/>
                    <a:pt x="17" y="0"/>
                    <a:pt x="5" y="101"/>
                  </a:cubicBezTo>
                </a:path>
              </a:pathLst>
            </a:custGeom>
            <a:solidFill>
              <a:srgbClr val="0055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sz="1234"/>
            </a:p>
          </p:txBody>
        </p:sp>
        <p:sp>
          <p:nvSpPr>
            <p:cNvPr id="22" name="Freeform 15"/>
            <p:cNvSpPr>
              <a:spLocks/>
            </p:cNvSpPr>
            <p:nvPr/>
          </p:nvSpPr>
          <p:spPr bwMode="auto">
            <a:xfrm>
              <a:off x="9979714" y="4148238"/>
              <a:ext cx="557657" cy="1022016"/>
            </a:xfrm>
            <a:custGeom>
              <a:avLst/>
              <a:gdLst>
                <a:gd name="T0" fmla="*/ 263 w 263"/>
                <a:gd name="T1" fmla="*/ 0 h 482"/>
                <a:gd name="T2" fmla="*/ 220 w 263"/>
                <a:gd name="T3" fmla="*/ 0 h 482"/>
                <a:gd name="T4" fmla="*/ 171 w 263"/>
                <a:gd name="T5" fmla="*/ 0 h 482"/>
                <a:gd name="T6" fmla="*/ 0 w 263"/>
                <a:gd name="T7" fmla="*/ 482 h 482"/>
                <a:gd name="T8" fmla="*/ 90 w 263"/>
                <a:gd name="T9" fmla="*/ 482 h 482"/>
                <a:gd name="T10" fmla="*/ 263 w 263"/>
                <a:gd name="T11" fmla="*/ 0 h 482"/>
              </a:gdLst>
              <a:ahLst/>
              <a:cxnLst>
                <a:cxn ang="0">
                  <a:pos x="T0" y="T1"/>
                </a:cxn>
                <a:cxn ang="0">
                  <a:pos x="T2" y="T3"/>
                </a:cxn>
                <a:cxn ang="0">
                  <a:pos x="T4" y="T5"/>
                </a:cxn>
                <a:cxn ang="0">
                  <a:pos x="T6" y="T7"/>
                </a:cxn>
                <a:cxn ang="0">
                  <a:pos x="T8" y="T9"/>
                </a:cxn>
                <a:cxn ang="0">
                  <a:pos x="T10" y="T11"/>
                </a:cxn>
              </a:cxnLst>
              <a:rect l="0" t="0" r="r" b="b"/>
              <a:pathLst>
                <a:path w="263" h="482">
                  <a:moveTo>
                    <a:pt x="263" y="0"/>
                  </a:moveTo>
                  <a:lnTo>
                    <a:pt x="220" y="0"/>
                  </a:lnTo>
                  <a:lnTo>
                    <a:pt x="171" y="0"/>
                  </a:lnTo>
                  <a:lnTo>
                    <a:pt x="0" y="482"/>
                  </a:lnTo>
                  <a:lnTo>
                    <a:pt x="90" y="482"/>
                  </a:lnTo>
                  <a:lnTo>
                    <a:pt x="263" y="0"/>
                  </a:lnTo>
                  <a:close/>
                </a:path>
              </a:pathLst>
            </a:custGeom>
            <a:solidFill>
              <a:srgbClr val="0055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sz="1234"/>
            </a:p>
          </p:txBody>
        </p:sp>
        <p:sp>
          <p:nvSpPr>
            <p:cNvPr id="23" name="Freeform 16"/>
            <p:cNvSpPr>
              <a:spLocks/>
            </p:cNvSpPr>
            <p:nvPr/>
          </p:nvSpPr>
          <p:spPr bwMode="auto">
            <a:xfrm>
              <a:off x="7365304" y="4154600"/>
              <a:ext cx="1149238" cy="1051701"/>
            </a:xfrm>
            <a:custGeom>
              <a:avLst/>
              <a:gdLst>
                <a:gd name="T0" fmla="*/ 228 w 229"/>
                <a:gd name="T1" fmla="*/ 112 h 209"/>
                <a:gd name="T2" fmla="*/ 229 w 229"/>
                <a:gd name="T3" fmla="*/ 106 h 209"/>
                <a:gd name="T4" fmla="*/ 114 w 229"/>
                <a:gd name="T5" fmla="*/ 0 h 209"/>
                <a:gd name="T6" fmla="*/ 2 w 229"/>
                <a:gd name="T7" fmla="*/ 102 h 209"/>
                <a:gd name="T8" fmla="*/ 34 w 229"/>
                <a:gd name="T9" fmla="*/ 178 h 209"/>
                <a:gd name="T10" fmla="*/ 148 w 229"/>
                <a:gd name="T11" fmla="*/ 194 h 209"/>
                <a:gd name="T12" fmla="*/ 139 w 229"/>
                <a:gd name="T13" fmla="*/ 160 h 209"/>
                <a:gd name="T14" fmla="*/ 57 w 229"/>
                <a:gd name="T15" fmla="*/ 151 h 209"/>
                <a:gd name="T16" fmla="*/ 37 w 229"/>
                <a:gd name="T17" fmla="*/ 104 h 209"/>
                <a:gd name="T18" fmla="*/ 114 w 229"/>
                <a:gd name="T19" fmla="*/ 35 h 209"/>
                <a:gd name="T20" fmla="*/ 193 w 229"/>
                <a:gd name="T21" fmla="*/ 103 h 209"/>
                <a:gd name="T22" fmla="*/ 157 w 229"/>
                <a:gd name="T23" fmla="*/ 202 h 209"/>
                <a:gd name="T24" fmla="*/ 194 w 229"/>
                <a:gd name="T25" fmla="*/ 202 h 209"/>
                <a:gd name="T26" fmla="*/ 228 w 229"/>
                <a:gd name="T27" fmla="*/ 11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9" h="209">
                  <a:moveTo>
                    <a:pt x="228" y="112"/>
                  </a:moveTo>
                  <a:cubicBezTo>
                    <a:pt x="229" y="106"/>
                    <a:pt x="229" y="106"/>
                    <a:pt x="229" y="106"/>
                  </a:cubicBezTo>
                  <a:cubicBezTo>
                    <a:pt x="229" y="69"/>
                    <a:pt x="205" y="0"/>
                    <a:pt x="114" y="0"/>
                  </a:cubicBezTo>
                  <a:cubicBezTo>
                    <a:pt x="63" y="0"/>
                    <a:pt x="5" y="42"/>
                    <a:pt x="2" y="102"/>
                  </a:cubicBezTo>
                  <a:cubicBezTo>
                    <a:pt x="0" y="132"/>
                    <a:pt x="12" y="160"/>
                    <a:pt x="34" y="178"/>
                  </a:cubicBezTo>
                  <a:cubicBezTo>
                    <a:pt x="53" y="194"/>
                    <a:pt x="88" y="209"/>
                    <a:pt x="148" y="194"/>
                  </a:cubicBezTo>
                  <a:cubicBezTo>
                    <a:pt x="139" y="160"/>
                    <a:pt x="139" y="160"/>
                    <a:pt x="139" y="160"/>
                  </a:cubicBezTo>
                  <a:cubicBezTo>
                    <a:pt x="103" y="169"/>
                    <a:pt x="74" y="166"/>
                    <a:pt x="57" y="151"/>
                  </a:cubicBezTo>
                  <a:cubicBezTo>
                    <a:pt x="43" y="140"/>
                    <a:pt x="36" y="122"/>
                    <a:pt x="37" y="104"/>
                  </a:cubicBezTo>
                  <a:cubicBezTo>
                    <a:pt x="39" y="61"/>
                    <a:pt x="83" y="35"/>
                    <a:pt x="114" y="35"/>
                  </a:cubicBezTo>
                  <a:cubicBezTo>
                    <a:pt x="185" y="35"/>
                    <a:pt x="193" y="90"/>
                    <a:pt x="193" y="103"/>
                  </a:cubicBezTo>
                  <a:cubicBezTo>
                    <a:pt x="191" y="109"/>
                    <a:pt x="161" y="191"/>
                    <a:pt x="157" y="202"/>
                  </a:cubicBezTo>
                  <a:cubicBezTo>
                    <a:pt x="194" y="202"/>
                    <a:pt x="194" y="202"/>
                    <a:pt x="194" y="202"/>
                  </a:cubicBezTo>
                  <a:lnTo>
                    <a:pt x="228" y="112"/>
                  </a:lnTo>
                  <a:close/>
                </a:path>
              </a:pathLst>
            </a:custGeom>
            <a:solidFill>
              <a:srgbClr val="0055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sz="1234"/>
            </a:p>
          </p:txBody>
        </p:sp>
        <p:sp>
          <p:nvSpPr>
            <p:cNvPr id="24" name="Freeform 17"/>
            <p:cNvSpPr>
              <a:spLocks/>
            </p:cNvSpPr>
            <p:nvPr/>
          </p:nvSpPr>
          <p:spPr bwMode="auto">
            <a:xfrm>
              <a:off x="7937803" y="5170254"/>
              <a:ext cx="4241" cy="6362"/>
            </a:xfrm>
            <a:custGeom>
              <a:avLst/>
              <a:gdLst>
                <a:gd name="T0" fmla="*/ 0 w 1"/>
                <a:gd name="T1" fmla="*/ 1 h 1"/>
                <a:gd name="T2" fmla="*/ 1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1" y="1"/>
                    <a:pt x="1" y="1"/>
                    <a:pt x="1" y="1"/>
                  </a:cubicBezTo>
                  <a:cubicBezTo>
                    <a:pt x="1" y="0"/>
                    <a:pt x="1" y="0"/>
                    <a:pt x="1" y="0"/>
                  </a:cubicBezTo>
                  <a:cubicBezTo>
                    <a:pt x="1" y="1"/>
                    <a:pt x="0" y="1"/>
                    <a:pt x="0" y="1"/>
                  </a:cubicBezTo>
                </a:path>
              </a:pathLst>
            </a:custGeom>
            <a:solidFill>
              <a:srgbClr val="0055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sz="1234"/>
            </a:p>
          </p:txBody>
        </p:sp>
        <p:sp>
          <p:nvSpPr>
            <p:cNvPr id="25" name="Freeform 18"/>
            <p:cNvSpPr>
              <a:spLocks/>
            </p:cNvSpPr>
            <p:nvPr/>
          </p:nvSpPr>
          <p:spPr bwMode="auto">
            <a:xfrm>
              <a:off x="8584514" y="4133396"/>
              <a:ext cx="1346432" cy="1036859"/>
            </a:xfrm>
            <a:custGeom>
              <a:avLst/>
              <a:gdLst>
                <a:gd name="T0" fmla="*/ 82 w 268"/>
                <a:gd name="T1" fmla="*/ 75 h 206"/>
                <a:gd name="T2" fmla="*/ 164 w 268"/>
                <a:gd name="T3" fmla="*/ 42 h 206"/>
                <a:gd name="T4" fmla="*/ 231 w 268"/>
                <a:gd name="T5" fmla="*/ 97 h 206"/>
                <a:gd name="T6" fmla="*/ 192 w 268"/>
                <a:gd name="T7" fmla="*/ 206 h 206"/>
                <a:gd name="T8" fmla="*/ 230 w 268"/>
                <a:gd name="T9" fmla="*/ 206 h 206"/>
                <a:gd name="T10" fmla="*/ 268 w 268"/>
                <a:gd name="T11" fmla="*/ 100 h 206"/>
                <a:gd name="T12" fmla="*/ 267 w 268"/>
                <a:gd name="T13" fmla="*/ 96 h 206"/>
                <a:gd name="T14" fmla="*/ 170 w 268"/>
                <a:gd name="T15" fmla="*/ 7 h 206"/>
                <a:gd name="T16" fmla="*/ 53 w 268"/>
                <a:gd name="T17" fmla="*/ 55 h 206"/>
                <a:gd name="T18" fmla="*/ 51 w 268"/>
                <a:gd name="T19" fmla="*/ 57 h 206"/>
                <a:gd name="T20" fmla="*/ 0 w 268"/>
                <a:gd name="T21" fmla="*/ 206 h 206"/>
                <a:gd name="T22" fmla="*/ 38 w 268"/>
                <a:gd name="T23" fmla="*/ 206 h 206"/>
                <a:gd name="T24" fmla="*/ 82 w 268"/>
                <a:gd name="T25" fmla="*/ 75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8" h="206">
                  <a:moveTo>
                    <a:pt x="82" y="75"/>
                  </a:moveTo>
                  <a:cubicBezTo>
                    <a:pt x="102" y="51"/>
                    <a:pt x="135" y="37"/>
                    <a:pt x="164" y="42"/>
                  </a:cubicBezTo>
                  <a:cubicBezTo>
                    <a:pt x="209" y="49"/>
                    <a:pt x="228" y="76"/>
                    <a:pt x="231" y="97"/>
                  </a:cubicBezTo>
                  <a:cubicBezTo>
                    <a:pt x="228" y="105"/>
                    <a:pt x="197" y="194"/>
                    <a:pt x="192" y="206"/>
                  </a:cubicBezTo>
                  <a:cubicBezTo>
                    <a:pt x="230" y="206"/>
                    <a:pt x="230" y="206"/>
                    <a:pt x="230" y="206"/>
                  </a:cubicBezTo>
                  <a:cubicBezTo>
                    <a:pt x="268" y="100"/>
                    <a:pt x="268" y="100"/>
                    <a:pt x="268" y="100"/>
                  </a:cubicBezTo>
                  <a:cubicBezTo>
                    <a:pt x="267" y="96"/>
                    <a:pt x="267" y="96"/>
                    <a:pt x="267" y="96"/>
                  </a:cubicBezTo>
                  <a:cubicBezTo>
                    <a:pt x="263" y="51"/>
                    <a:pt x="225" y="16"/>
                    <a:pt x="170" y="7"/>
                  </a:cubicBezTo>
                  <a:cubicBezTo>
                    <a:pt x="128" y="0"/>
                    <a:pt x="81" y="19"/>
                    <a:pt x="53" y="55"/>
                  </a:cubicBezTo>
                  <a:cubicBezTo>
                    <a:pt x="51" y="57"/>
                    <a:pt x="51" y="57"/>
                    <a:pt x="51" y="57"/>
                  </a:cubicBezTo>
                  <a:cubicBezTo>
                    <a:pt x="0" y="206"/>
                    <a:pt x="0" y="206"/>
                    <a:pt x="0" y="206"/>
                  </a:cubicBezTo>
                  <a:cubicBezTo>
                    <a:pt x="38" y="206"/>
                    <a:pt x="38" y="206"/>
                    <a:pt x="38" y="206"/>
                  </a:cubicBezTo>
                  <a:cubicBezTo>
                    <a:pt x="52" y="165"/>
                    <a:pt x="81" y="80"/>
                    <a:pt x="82" y="75"/>
                  </a:cubicBezTo>
                </a:path>
              </a:pathLst>
            </a:custGeom>
            <a:solidFill>
              <a:srgbClr val="0055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sz="1234"/>
            </a:p>
          </p:txBody>
        </p:sp>
        <p:sp>
          <p:nvSpPr>
            <p:cNvPr id="26" name="Freeform 19"/>
            <p:cNvSpPr>
              <a:spLocks noEditPoints="1"/>
            </p:cNvSpPr>
            <p:nvPr/>
          </p:nvSpPr>
          <p:spPr bwMode="auto">
            <a:xfrm>
              <a:off x="2823483" y="3384907"/>
              <a:ext cx="3227195" cy="3231436"/>
            </a:xfrm>
            <a:custGeom>
              <a:avLst/>
              <a:gdLst>
                <a:gd name="T0" fmla="*/ 381 w 643"/>
                <a:gd name="T1" fmla="*/ 149 h 642"/>
                <a:gd name="T2" fmla="*/ 382 w 643"/>
                <a:gd name="T3" fmla="*/ 148 h 642"/>
                <a:gd name="T4" fmla="*/ 593 w 643"/>
                <a:gd name="T5" fmla="*/ 148 h 642"/>
                <a:gd name="T6" fmla="*/ 322 w 643"/>
                <a:gd name="T7" fmla="*/ 0 h 642"/>
                <a:gd name="T8" fmla="*/ 0 w 643"/>
                <a:gd name="T9" fmla="*/ 321 h 642"/>
                <a:gd name="T10" fmla="*/ 134 w 643"/>
                <a:gd name="T11" fmla="*/ 582 h 642"/>
                <a:gd name="T12" fmla="*/ 232 w 643"/>
                <a:gd name="T13" fmla="*/ 285 h 642"/>
                <a:gd name="T14" fmla="*/ 381 w 643"/>
                <a:gd name="T15" fmla="*/ 149 h 642"/>
                <a:gd name="T16" fmla="*/ 608 w 643"/>
                <a:gd name="T17" fmla="*/ 175 h 642"/>
                <a:gd name="T18" fmla="*/ 386 w 643"/>
                <a:gd name="T19" fmla="*/ 175 h 642"/>
                <a:gd name="T20" fmla="*/ 258 w 643"/>
                <a:gd name="T21" fmla="*/ 293 h 642"/>
                <a:gd name="T22" fmla="*/ 157 w 643"/>
                <a:gd name="T23" fmla="*/ 597 h 642"/>
                <a:gd name="T24" fmla="*/ 188 w 643"/>
                <a:gd name="T25" fmla="*/ 613 h 642"/>
                <a:gd name="T26" fmla="*/ 239 w 643"/>
                <a:gd name="T27" fmla="*/ 455 h 642"/>
                <a:gd name="T28" fmla="*/ 366 w 643"/>
                <a:gd name="T29" fmla="*/ 340 h 642"/>
                <a:gd name="T30" fmla="*/ 472 w 643"/>
                <a:gd name="T31" fmla="*/ 340 h 642"/>
                <a:gd name="T32" fmla="*/ 472 w 643"/>
                <a:gd name="T33" fmla="*/ 367 h 642"/>
                <a:gd name="T34" fmla="*/ 366 w 643"/>
                <a:gd name="T35" fmla="*/ 367 h 642"/>
                <a:gd name="T36" fmla="*/ 264 w 643"/>
                <a:gd name="T37" fmla="*/ 464 h 642"/>
                <a:gd name="T38" fmla="*/ 212 w 643"/>
                <a:gd name="T39" fmla="*/ 623 h 642"/>
                <a:gd name="T40" fmla="*/ 322 w 643"/>
                <a:gd name="T41" fmla="*/ 642 h 642"/>
                <a:gd name="T42" fmla="*/ 643 w 643"/>
                <a:gd name="T43" fmla="*/ 321 h 642"/>
                <a:gd name="T44" fmla="*/ 608 w 643"/>
                <a:gd name="T45" fmla="*/ 175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43" h="642">
                  <a:moveTo>
                    <a:pt x="381" y="149"/>
                  </a:moveTo>
                  <a:cubicBezTo>
                    <a:pt x="382" y="148"/>
                    <a:pt x="382" y="148"/>
                    <a:pt x="382" y="148"/>
                  </a:cubicBezTo>
                  <a:cubicBezTo>
                    <a:pt x="593" y="148"/>
                    <a:pt x="593" y="148"/>
                    <a:pt x="593" y="148"/>
                  </a:cubicBezTo>
                  <a:cubicBezTo>
                    <a:pt x="535" y="59"/>
                    <a:pt x="436" y="0"/>
                    <a:pt x="322" y="0"/>
                  </a:cubicBezTo>
                  <a:cubicBezTo>
                    <a:pt x="144" y="0"/>
                    <a:pt x="0" y="143"/>
                    <a:pt x="0" y="321"/>
                  </a:cubicBezTo>
                  <a:cubicBezTo>
                    <a:pt x="0" y="428"/>
                    <a:pt x="53" y="523"/>
                    <a:pt x="134" y="582"/>
                  </a:cubicBezTo>
                  <a:cubicBezTo>
                    <a:pt x="164" y="491"/>
                    <a:pt x="232" y="285"/>
                    <a:pt x="232" y="285"/>
                  </a:cubicBezTo>
                  <a:cubicBezTo>
                    <a:pt x="233" y="281"/>
                    <a:pt x="262" y="177"/>
                    <a:pt x="381" y="149"/>
                  </a:cubicBezTo>
                  <a:moveTo>
                    <a:pt x="608" y="175"/>
                  </a:moveTo>
                  <a:cubicBezTo>
                    <a:pt x="386" y="175"/>
                    <a:pt x="386" y="175"/>
                    <a:pt x="386" y="175"/>
                  </a:cubicBezTo>
                  <a:cubicBezTo>
                    <a:pt x="284" y="200"/>
                    <a:pt x="259" y="288"/>
                    <a:pt x="258" y="293"/>
                  </a:cubicBezTo>
                  <a:cubicBezTo>
                    <a:pt x="157" y="597"/>
                    <a:pt x="157" y="597"/>
                    <a:pt x="157" y="597"/>
                  </a:cubicBezTo>
                  <a:cubicBezTo>
                    <a:pt x="167" y="603"/>
                    <a:pt x="177" y="608"/>
                    <a:pt x="188" y="613"/>
                  </a:cubicBezTo>
                  <a:cubicBezTo>
                    <a:pt x="204" y="562"/>
                    <a:pt x="238" y="455"/>
                    <a:pt x="239" y="455"/>
                  </a:cubicBezTo>
                  <a:cubicBezTo>
                    <a:pt x="241" y="450"/>
                    <a:pt x="287" y="340"/>
                    <a:pt x="366" y="340"/>
                  </a:cubicBezTo>
                  <a:cubicBezTo>
                    <a:pt x="472" y="340"/>
                    <a:pt x="472" y="340"/>
                    <a:pt x="472" y="340"/>
                  </a:cubicBezTo>
                  <a:cubicBezTo>
                    <a:pt x="472" y="367"/>
                    <a:pt x="472" y="367"/>
                    <a:pt x="472" y="367"/>
                  </a:cubicBezTo>
                  <a:cubicBezTo>
                    <a:pt x="366" y="367"/>
                    <a:pt x="366" y="367"/>
                    <a:pt x="366" y="367"/>
                  </a:cubicBezTo>
                  <a:cubicBezTo>
                    <a:pt x="305" y="367"/>
                    <a:pt x="264" y="464"/>
                    <a:pt x="264" y="464"/>
                  </a:cubicBezTo>
                  <a:cubicBezTo>
                    <a:pt x="212" y="623"/>
                    <a:pt x="212" y="623"/>
                    <a:pt x="212" y="623"/>
                  </a:cubicBezTo>
                  <a:cubicBezTo>
                    <a:pt x="246" y="635"/>
                    <a:pt x="283" y="642"/>
                    <a:pt x="322" y="642"/>
                  </a:cubicBezTo>
                  <a:cubicBezTo>
                    <a:pt x="499" y="642"/>
                    <a:pt x="643" y="498"/>
                    <a:pt x="643" y="321"/>
                  </a:cubicBezTo>
                  <a:cubicBezTo>
                    <a:pt x="643" y="268"/>
                    <a:pt x="630" y="219"/>
                    <a:pt x="608" y="175"/>
                  </a:cubicBezTo>
                </a:path>
              </a:pathLst>
            </a:custGeom>
            <a:solidFill>
              <a:srgbClr val="0055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sz="1234"/>
            </a:p>
          </p:txBody>
        </p:sp>
      </p:grpSp>
      <p:grpSp>
        <p:nvGrpSpPr>
          <p:cNvPr id="27" name="Group 4"/>
          <p:cNvGrpSpPr>
            <a:grpSpLocks noChangeAspect="1"/>
          </p:cNvGrpSpPr>
          <p:nvPr userDrawn="1"/>
        </p:nvGrpSpPr>
        <p:grpSpPr bwMode="auto">
          <a:xfrm>
            <a:off x="10604967" y="6285773"/>
            <a:ext cx="1412023" cy="443635"/>
            <a:chOff x="2380" y="2386"/>
            <a:chExt cx="3638" cy="1524"/>
          </a:xfrm>
        </p:grpSpPr>
        <p:sp>
          <p:nvSpPr>
            <p:cNvPr id="28" name="Freeform 5"/>
            <p:cNvSpPr>
              <a:spLocks/>
            </p:cNvSpPr>
            <p:nvPr/>
          </p:nvSpPr>
          <p:spPr bwMode="auto">
            <a:xfrm>
              <a:off x="3999" y="2730"/>
              <a:ext cx="473" cy="522"/>
            </a:xfrm>
            <a:custGeom>
              <a:avLst/>
              <a:gdLst>
                <a:gd name="T0" fmla="*/ 5 w 200"/>
                <a:gd name="T1" fmla="*/ 101 h 220"/>
                <a:gd name="T2" fmla="*/ 53 w 200"/>
                <a:gd name="T3" fmla="*/ 196 h 220"/>
                <a:gd name="T4" fmla="*/ 200 w 200"/>
                <a:gd name="T5" fmla="*/ 174 h 220"/>
                <a:gd name="T6" fmla="*/ 175 w 200"/>
                <a:gd name="T7" fmla="*/ 148 h 220"/>
                <a:gd name="T8" fmla="*/ 69 w 200"/>
                <a:gd name="T9" fmla="*/ 163 h 220"/>
                <a:gd name="T10" fmla="*/ 40 w 200"/>
                <a:gd name="T11" fmla="*/ 114 h 220"/>
                <a:gd name="T12" fmla="*/ 40 w 200"/>
                <a:gd name="T13" fmla="*/ 106 h 220"/>
                <a:gd name="T14" fmla="*/ 136 w 200"/>
                <a:gd name="T15" fmla="*/ 45 h 220"/>
                <a:gd name="T16" fmla="*/ 105 w 200"/>
                <a:gd name="T17" fmla="*/ 145 h 220"/>
                <a:gd name="T18" fmla="*/ 139 w 200"/>
                <a:gd name="T19" fmla="*/ 156 h 220"/>
                <a:gd name="T20" fmla="*/ 183 w 200"/>
                <a:gd name="T21" fmla="*/ 9 h 220"/>
                <a:gd name="T22" fmla="*/ 161 w 200"/>
                <a:gd name="T23" fmla="*/ 8 h 220"/>
                <a:gd name="T24" fmla="*/ 5 w 200"/>
                <a:gd name="T25" fmla="*/ 101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 h="220">
                  <a:moveTo>
                    <a:pt x="5" y="101"/>
                  </a:moveTo>
                  <a:cubicBezTo>
                    <a:pt x="0" y="143"/>
                    <a:pt x="18" y="178"/>
                    <a:pt x="53" y="196"/>
                  </a:cubicBezTo>
                  <a:cubicBezTo>
                    <a:pt x="99" y="220"/>
                    <a:pt x="164" y="210"/>
                    <a:pt x="200" y="174"/>
                  </a:cubicBezTo>
                  <a:cubicBezTo>
                    <a:pt x="175" y="148"/>
                    <a:pt x="175" y="148"/>
                    <a:pt x="175" y="148"/>
                  </a:cubicBezTo>
                  <a:cubicBezTo>
                    <a:pt x="150" y="173"/>
                    <a:pt x="101" y="180"/>
                    <a:pt x="69" y="163"/>
                  </a:cubicBezTo>
                  <a:cubicBezTo>
                    <a:pt x="55" y="156"/>
                    <a:pt x="39" y="142"/>
                    <a:pt x="40" y="114"/>
                  </a:cubicBezTo>
                  <a:cubicBezTo>
                    <a:pt x="40" y="111"/>
                    <a:pt x="40" y="109"/>
                    <a:pt x="40" y="106"/>
                  </a:cubicBezTo>
                  <a:cubicBezTo>
                    <a:pt x="46" y="58"/>
                    <a:pt x="103" y="47"/>
                    <a:pt x="136" y="45"/>
                  </a:cubicBezTo>
                  <a:cubicBezTo>
                    <a:pt x="126" y="76"/>
                    <a:pt x="105" y="145"/>
                    <a:pt x="105" y="145"/>
                  </a:cubicBezTo>
                  <a:cubicBezTo>
                    <a:pt x="139" y="156"/>
                    <a:pt x="139" y="156"/>
                    <a:pt x="139" y="156"/>
                  </a:cubicBezTo>
                  <a:cubicBezTo>
                    <a:pt x="183" y="9"/>
                    <a:pt x="183" y="9"/>
                    <a:pt x="183" y="9"/>
                  </a:cubicBezTo>
                  <a:cubicBezTo>
                    <a:pt x="161" y="8"/>
                    <a:pt x="161" y="8"/>
                    <a:pt x="161" y="8"/>
                  </a:cubicBezTo>
                  <a:cubicBezTo>
                    <a:pt x="155" y="8"/>
                    <a:pt x="17" y="0"/>
                    <a:pt x="5" y="10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sz="1234"/>
            </a:p>
          </p:txBody>
        </p:sp>
        <p:sp>
          <p:nvSpPr>
            <p:cNvPr id="29" name="Freeform 6"/>
            <p:cNvSpPr>
              <a:spLocks/>
            </p:cNvSpPr>
            <p:nvPr/>
          </p:nvSpPr>
          <p:spPr bwMode="auto">
            <a:xfrm>
              <a:off x="5755" y="2746"/>
              <a:ext cx="263" cy="482"/>
            </a:xfrm>
            <a:custGeom>
              <a:avLst/>
              <a:gdLst>
                <a:gd name="T0" fmla="*/ 263 w 263"/>
                <a:gd name="T1" fmla="*/ 0 h 482"/>
                <a:gd name="T2" fmla="*/ 220 w 263"/>
                <a:gd name="T3" fmla="*/ 0 h 482"/>
                <a:gd name="T4" fmla="*/ 171 w 263"/>
                <a:gd name="T5" fmla="*/ 0 h 482"/>
                <a:gd name="T6" fmla="*/ 0 w 263"/>
                <a:gd name="T7" fmla="*/ 482 h 482"/>
                <a:gd name="T8" fmla="*/ 90 w 263"/>
                <a:gd name="T9" fmla="*/ 482 h 482"/>
                <a:gd name="T10" fmla="*/ 263 w 263"/>
                <a:gd name="T11" fmla="*/ 0 h 482"/>
              </a:gdLst>
              <a:ahLst/>
              <a:cxnLst>
                <a:cxn ang="0">
                  <a:pos x="T0" y="T1"/>
                </a:cxn>
                <a:cxn ang="0">
                  <a:pos x="T2" y="T3"/>
                </a:cxn>
                <a:cxn ang="0">
                  <a:pos x="T4" y="T5"/>
                </a:cxn>
                <a:cxn ang="0">
                  <a:pos x="T6" y="T7"/>
                </a:cxn>
                <a:cxn ang="0">
                  <a:pos x="T8" y="T9"/>
                </a:cxn>
                <a:cxn ang="0">
                  <a:pos x="T10" y="T11"/>
                </a:cxn>
              </a:cxnLst>
              <a:rect l="0" t="0" r="r" b="b"/>
              <a:pathLst>
                <a:path w="263" h="482">
                  <a:moveTo>
                    <a:pt x="263" y="0"/>
                  </a:moveTo>
                  <a:lnTo>
                    <a:pt x="220" y="0"/>
                  </a:lnTo>
                  <a:lnTo>
                    <a:pt x="171" y="0"/>
                  </a:lnTo>
                  <a:lnTo>
                    <a:pt x="0" y="482"/>
                  </a:lnTo>
                  <a:lnTo>
                    <a:pt x="90" y="482"/>
                  </a:lnTo>
                  <a:lnTo>
                    <a:pt x="26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sz="1234"/>
            </a:p>
          </p:txBody>
        </p:sp>
        <p:sp>
          <p:nvSpPr>
            <p:cNvPr id="30" name="Freeform 7"/>
            <p:cNvSpPr>
              <a:spLocks/>
            </p:cNvSpPr>
            <p:nvPr/>
          </p:nvSpPr>
          <p:spPr bwMode="auto">
            <a:xfrm>
              <a:off x="4522" y="2749"/>
              <a:ext cx="542" cy="496"/>
            </a:xfrm>
            <a:custGeom>
              <a:avLst/>
              <a:gdLst>
                <a:gd name="T0" fmla="*/ 228 w 229"/>
                <a:gd name="T1" fmla="*/ 112 h 209"/>
                <a:gd name="T2" fmla="*/ 229 w 229"/>
                <a:gd name="T3" fmla="*/ 106 h 209"/>
                <a:gd name="T4" fmla="*/ 114 w 229"/>
                <a:gd name="T5" fmla="*/ 0 h 209"/>
                <a:gd name="T6" fmla="*/ 2 w 229"/>
                <a:gd name="T7" fmla="*/ 102 h 209"/>
                <a:gd name="T8" fmla="*/ 34 w 229"/>
                <a:gd name="T9" fmla="*/ 178 h 209"/>
                <a:gd name="T10" fmla="*/ 148 w 229"/>
                <a:gd name="T11" fmla="*/ 194 h 209"/>
                <a:gd name="T12" fmla="*/ 139 w 229"/>
                <a:gd name="T13" fmla="*/ 160 h 209"/>
                <a:gd name="T14" fmla="*/ 57 w 229"/>
                <a:gd name="T15" fmla="*/ 151 h 209"/>
                <a:gd name="T16" fmla="*/ 37 w 229"/>
                <a:gd name="T17" fmla="*/ 104 h 209"/>
                <a:gd name="T18" fmla="*/ 114 w 229"/>
                <a:gd name="T19" fmla="*/ 35 h 209"/>
                <a:gd name="T20" fmla="*/ 193 w 229"/>
                <a:gd name="T21" fmla="*/ 103 h 209"/>
                <a:gd name="T22" fmla="*/ 157 w 229"/>
                <a:gd name="T23" fmla="*/ 202 h 209"/>
                <a:gd name="T24" fmla="*/ 194 w 229"/>
                <a:gd name="T25" fmla="*/ 202 h 209"/>
                <a:gd name="T26" fmla="*/ 228 w 229"/>
                <a:gd name="T27" fmla="*/ 11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9" h="209">
                  <a:moveTo>
                    <a:pt x="228" y="112"/>
                  </a:moveTo>
                  <a:cubicBezTo>
                    <a:pt x="229" y="106"/>
                    <a:pt x="229" y="106"/>
                    <a:pt x="229" y="106"/>
                  </a:cubicBezTo>
                  <a:cubicBezTo>
                    <a:pt x="229" y="69"/>
                    <a:pt x="205" y="0"/>
                    <a:pt x="114" y="0"/>
                  </a:cubicBezTo>
                  <a:cubicBezTo>
                    <a:pt x="63" y="0"/>
                    <a:pt x="5" y="42"/>
                    <a:pt x="2" y="102"/>
                  </a:cubicBezTo>
                  <a:cubicBezTo>
                    <a:pt x="0" y="132"/>
                    <a:pt x="12" y="160"/>
                    <a:pt x="34" y="178"/>
                  </a:cubicBezTo>
                  <a:cubicBezTo>
                    <a:pt x="53" y="194"/>
                    <a:pt x="88" y="209"/>
                    <a:pt x="148" y="194"/>
                  </a:cubicBezTo>
                  <a:cubicBezTo>
                    <a:pt x="139" y="160"/>
                    <a:pt x="139" y="160"/>
                    <a:pt x="139" y="160"/>
                  </a:cubicBezTo>
                  <a:cubicBezTo>
                    <a:pt x="103" y="169"/>
                    <a:pt x="74" y="166"/>
                    <a:pt x="57" y="151"/>
                  </a:cubicBezTo>
                  <a:cubicBezTo>
                    <a:pt x="43" y="140"/>
                    <a:pt x="36" y="122"/>
                    <a:pt x="37" y="104"/>
                  </a:cubicBezTo>
                  <a:cubicBezTo>
                    <a:pt x="39" y="61"/>
                    <a:pt x="83" y="35"/>
                    <a:pt x="114" y="35"/>
                  </a:cubicBezTo>
                  <a:cubicBezTo>
                    <a:pt x="185" y="35"/>
                    <a:pt x="193" y="90"/>
                    <a:pt x="193" y="103"/>
                  </a:cubicBezTo>
                  <a:cubicBezTo>
                    <a:pt x="191" y="109"/>
                    <a:pt x="161" y="191"/>
                    <a:pt x="157" y="202"/>
                  </a:cubicBezTo>
                  <a:cubicBezTo>
                    <a:pt x="194" y="202"/>
                    <a:pt x="194" y="202"/>
                    <a:pt x="194" y="202"/>
                  </a:cubicBezTo>
                  <a:lnTo>
                    <a:pt x="228" y="1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sz="1234"/>
            </a:p>
          </p:txBody>
        </p:sp>
        <p:sp>
          <p:nvSpPr>
            <p:cNvPr id="31" name="Freeform 8"/>
            <p:cNvSpPr>
              <a:spLocks/>
            </p:cNvSpPr>
            <p:nvPr/>
          </p:nvSpPr>
          <p:spPr bwMode="auto">
            <a:xfrm>
              <a:off x="4792" y="3228"/>
              <a:ext cx="2" cy="3"/>
            </a:xfrm>
            <a:custGeom>
              <a:avLst/>
              <a:gdLst>
                <a:gd name="T0" fmla="*/ 0 w 1"/>
                <a:gd name="T1" fmla="*/ 1 h 1"/>
                <a:gd name="T2" fmla="*/ 1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1" y="1"/>
                    <a:pt x="1" y="1"/>
                    <a:pt x="1" y="1"/>
                  </a:cubicBezTo>
                  <a:cubicBezTo>
                    <a:pt x="1" y="0"/>
                    <a:pt x="1" y="0"/>
                    <a:pt x="1" y="0"/>
                  </a:cubicBezTo>
                  <a:cubicBezTo>
                    <a:pt x="1" y="1"/>
                    <a:pt x="0" y="1"/>
                    <a:pt x="0"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sz="1234"/>
            </a:p>
          </p:txBody>
        </p:sp>
        <p:sp>
          <p:nvSpPr>
            <p:cNvPr id="32" name="Freeform 9"/>
            <p:cNvSpPr>
              <a:spLocks/>
            </p:cNvSpPr>
            <p:nvPr/>
          </p:nvSpPr>
          <p:spPr bwMode="auto">
            <a:xfrm>
              <a:off x="5097" y="2739"/>
              <a:ext cx="635" cy="489"/>
            </a:xfrm>
            <a:custGeom>
              <a:avLst/>
              <a:gdLst>
                <a:gd name="T0" fmla="*/ 82 w 268"/>
                <a:gd name="T1" fmla="*/ 75 h 206"/>
                <a:gd name="T2" fmla="*/ 164 w 268"/>
                <a:gd name="T3" fmla="*/ 42 h 206"/>
                <a:gd name="T4" fmla="*/ 231 w 268"/>
                <a:gd name="T5" fmla="*/ 97 h 206"/>
                <a:gd name="T6" fmla="*/ 192 w 268"/>
                <a:gd name="T7" fmla="*/ 206 h 206"/>
                <a:gd name="T8" fmla="*/ 230 w 268"/>
                <a:gd name="T9" fmla="*/ 206 h 206"/>
                <a:gd name="T10" fmla="*/ 268 w 268"/>
                <a:gd name="T11" fmla="*/ 100 h 206"/>
                <a:gd name="T12" fmla="*/ 267 w 268"/>
                <a:gd name="T13" fmla="*/ 96 h 206"/>
                <a:gd name="T14" fmla="*/ 170 w 268"/>
                <a:gd name="T15" fmla="*/ 7 h 206"/>
                <a:gd name="T16" fmla="*/ 53 w 268"/>
                <a:gd name="T17" fmla="*/ 55 h 206"/>
                <a:gd name="T18" fmla="*/ 51 w 268"/>
                <a:gd name="T19" fmla="*/ 57 h 206"/>
                <a:gd name="T20" fmla="*/ 0 w 268"/>
                <a:gd name="T21" fmla="*/ 206 h 206"/>
                <a:gd name="T22" fmla="*/ 38 w 268"/>
                <a:gd name="T23" fmla="*/ 206 h 206"/>
                <a:gd name="T24" fmla="*/ 82 w 268"/>
                <a:gd name="T25" fmla="*/ 75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8" h="206">
                  <a:moveTo>
                    <a:pt x="82" y="75"/>
                  </a:moveTo>
                  <a:cubicBezTo>
                    <a:pt x="102" y="51"/>
                    <a:pt x="135" y="37"/>
                    <a:pt x="164" y="42"/>
                  </a:cubicBezTo>
                  <a:cubicBezTo>
                    <a:pt x="209" y="49"/>
                    <a:pt x="228" y="76"/>
                    <a:pt x="231" y="97"/>
                  </a:cubicBezTo>
                  <a:cubicBezTo>
                    <a:pt x="228" y="105"/>
                    <a:pt x="197" y="194"/>
                    <a:pt x="192" y="206"/>
                  </a:cubicBezTo>
                  <a:cubicBezTo>
                    <a:pt x="230" y="206"/>
                    <a:pt x="230" y="206"/>
                    <a:pt x="230" y="206"/>
                  </a:cubicBezTo>
                  <a:cubicBezTo>
                    <a:pt x="268" y="100"/>
                    <a:pt x="268" y="100"/>
                    <a:pt x="268" y="100"/>
                  </a:cubicBezTo>
                  <a:cubicBezTo>
                    <a:pt x="267" y="96"/>
                    <a:pt x="267" y="96"/>
                    <a:pt x="267" y="96"/>
                  </a:cubicBezTo>
                  <a:cubicBezTo>
                    <a:pt x="263" y="51"/>
                    <a:pt x="225" y="16"/>
                    <a:pt x="170" y="7"/>
                  </a:cubicBezTo>
                  <a:cubicBezTo>
                    <a:pt x="128" y="0"/>
                    <a:pt x="81" y="19"/>
                    <a:pt x="53" y="55"/>
                  </a:cubicBezTo>
                  <a:cubicBezTo>
                    <a:pt x="51" y="57"/>
                    <a:pt x="51" y="57"/>
                    <a:pt x="51" y="57"/>
                  </a:cubicBezTo>
                  <a:cubicBezTo>
                    <a:pt x="0" y="206"/>
                    <a:pt x="0" y="206"/>
                    <a:pt x="0" y="206"/>
                  </a:cubicBezTo>
                  <a:cubicBezTo>
                    <a:pt x="38" y="206"/>
                    <a:pt x="38" y="206"/>
                    <a:pt x="38" y="206"/>
                  </a:cubicBezTo>
                  <a:cubicBezTo>
                    <a:pt x="52" y="165"/>
                    <a:pt x="81" y="80"/>
                    <a:pt x="82" y="7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sz="1234"/>
            </a:p>
          </p:txBody>
        </p:sp>
        <p:sp>
          <p:nvSpPr>
            <p:cNvPr id="33" name="Freeform 10"/>
            <p:cNvSpPr>
              <a:spLocks noEditPoints="1"/>
            </p:cNvSpPr>
            <p:nvPr/>
          </p:nvSpPr>
          <p:spPr bwMode="auto">
            <a:xfrm>
              <a:off x="2380" y="2386"/>
              <a:ext cx="1522" cy="1524"/>
            </a:xfrm>
            <a:custGeom>
              <a:avLst/>
              <a:gdLst>
                <a:gd name="T0" fmla="*/ 381 w 643"/>
                <a:gd name="T1" fmla="*/ 149 h 642"/>
                <a:gd name="T2" fmla="*/ 382 w 643"/>
                <a:gd name="T3" fmla="*/ 148 h 642"/>
                <a:gd name="T4" fmla="*/ 593 w 643"/>
                <a:gd name="T5" fmla="*/ 148 h 642"/>
                <a:gd name="T6" fmla="*/ 322 w 643"/>
                <a:gd name="T7" fmla="*/ 0 h 642"/>
                <a:gd name="T8" fmla="*/ 0 w 643"/>
                <a:gd name="T9" fmla="*/ 321 h 642"/>
                <a:gd name="T10" fmla="*/ 134 w 643"/>
                <a:gd name="T11" fmla="*/ 582 h 642"/>
                <a:gd name="T12" fmla="*/ 232 w 643"/>
                <a:gd name="T13" fmla="*/ 285 h 642"/>
                <a:gd name="T14" fmla="*/ 381 w 643"/>
                <a:gd name="T15" fmla="*/ 149 h 642"/>
                <a:gd name="T16" fmla="*/ 608 w 643"/>
                <a:gd name="T17" fmla="*/ 175 h 642"/>
                <a:gd name="T18" fmla="*/ 386 w 643"/>
                <a:gd name="T19" fmla="*/ 175 h 642"/>
                <a:gd name="T20" fmla="*/ 258 w 643"/>
                <a:gd name="T21" fmla="*/ 293 h 642"/>
                <a:gd name="T22" fmla="*/ 157 w 643"/>
                <a:gd name="T23" fmla="*/ 597 h 642"/>
                <a:gd name="T24" fmla="*/ 188 w 643"/>
                <a:gd name="T25" fmla="*/ 613 h 642"/>
                <a:gd name="T26" fmla="*/ 239 w 643"/>
                <a:gd name="T27" fmla="*/ 455 h 642"/>
                <a:gd name="T28" fmla="*/ 366 w 643"/>
                <a:gd name="T29" fmla="*/ 340 h 642"/>
                <a:gd name="T30" fmla="*/ 472 w 643"/>
                <a:gd name="T31" fmla="*/ 340 h 642"/>
                <a:gd name="T32" fmla="*/ 472 w 643"/>
                <a:gd name="T33" fmla="*/ 367 h 642"/>
                <a:gd name="T34" fmla="*/ 366 w 643"/>
                <a:gd name="T35" fmla="*/ 367 h 642"/>
                <a:gd name="T36" fmla="*/ 264 w 643"/>
                <a:gd name="T37" fmla="*/ 464 h 642"/>
                <a:gd name="T38" fmla="*/ 212 w 643"/>
                <a:gd name="T39" fmla="*/ 623 h 642"/>
                <a:gd name="T40" fmla="*/ 322 w 643"/>
                <a:gd name="T41" fmla="*/ 642 h 642"/>
                <a:gd name="T42" fmla="*/ 643 w 643"/>
                <a:gd name="T43" fmla="*/ 321 h 642"/>
                <a:gd name="T44" fmla="*/ 608 w 643"/>
                <a:gd name="T45" fmla="*/ 175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43" h="642">
                  <a:moveTo>
                    <a:pt x="381" y="149"/>
                  </a:moveTo>
                  <a:cubicBezTo>
                    <a:pt x="382" y="148"/>
                    <a:pt x="382" y="148"/>
                    <a:pt x="382" y="148"/>
                  </a:cubicBezTo>
                  <a:cubicBezTo>
                    <a:pt x="593" y="148"/>
                    <a:pt x="593" y="148"/>
                    <a:pt x="593" y="148"/>
                  </a:cubicBezTo>
                  <a:cubicBezTo>
                    <a:pt x="535" y="59"/>
                    <a:pt x="436" y="0"/>
                    <a:pt x="322" y="0"/>
                  </a:cubicBezTo>
                  <a:cubicBezTo>
                    <a:pt x="144" y="0"/>
                    <a:pt x="0" y="143"/>
                    <a:pt x="0" y="321"/>
                  </a:cubicBezTo>
                  <a:cubicBezTo>
                    <a:pt x="0" y="428"/>
                    <a:pt x="53" y="523"/>
                    <a:pt x="134" y="582"/>
                  </a:cubicBezTo>
                  <a:cubicBezTo>
                    <a:pt x="164" y="491"/>
                    <a:pt x="232" y="285"/>
                    <a:pt x="232" y="285"/>
                  </a:cubicBezTo>
                  <a:cubicBezTo>
                    <a:pt x="233" y="281"/>
                    <a:pt x="262" y="177"/>
                    <a:pt x="381" y="149"/>
                  </a:cubicBezTo>
                  <a:moveTo>
                    <a:pt x="608" y="175"/>
                  </a:moveTo>
                  <a:cubicBezTo>
                    <a:pt x="386" y="175"/>
                    <a:pt x="386" y="175"/>
                    <a:pt x="386" y="175"/>
                  </a:cubicBezTo>
                  <a:cubicBezTo>
                    <a:pt x="284" y="200"/>
                    <a:pt x="259" y="288"/>
                    <a:pt x="258" y="293"/>
                  </a:cubicBezTo>
                  <a:cubicBezTo>
                    <a:pt x="157" y="597"/>
                    <a:pt x="157" y="597"/>
                    <a:pt x="157" y="597"/>
                  </a:cubicBezTo>
                  <a:cubicBezTo>
                    <a:pt x="167" y="603"/>
                    <a:pt x="177" y="608"/>
                    <a:pt x="188" y="613"/>
                  </a:cubicBezTo>
                  <a:cubicBezTo>
                    <a:pt x="204" y="562"/>
                    <a:pt x="238" y="455"/>
                    <a:pt x="239" y="455"/>
                  </a:cubicBezTo>
                  <a:cubicBezTo>
                    <a:pt x="241" y="450"/>
                    <a:pt x="287" y="340"/>
                    <a:pt x="366" y="340"/>
                  </a:cubicBezTo>
                  <a:cubicBezTo>
                    <a:pt x="472" y="340"/>
                    <a:pt x="472" y="340"/>
                    <a:pt x="472" y="340"/>
                  </a:cubicBezTo>
                  <a:cubicBezTo>
                    <a:pt x="472" y="367"/>
                    <a:pt x="472" y="367"/>
                    <a:pt x="472" y="367"/>
                  </a:cubicBezTo>
                  <a:cubicBezTo>
                    <a:pt x="366" y="367"/>
                    <a:pt x="366" y="367"/>
                    <a:pt x="366" y="367"/>
                  </a:cubicBezTo>
                  <a:cubicBezTo>
                    <a:pt x="305" y="367"/>
                    <a:pt x="264" y="464"/>
                    <a:pt x="264" y="464"/>
                  </a:cubicBezTo>
                  <a:cubicBezTo>
                    <a:pt x="212" y="623"/>
                    <a:pt x="212" y="623"/>
                    <a:pt x="212" y="623"/>
                  </a:cubicBezTo>
                  <a:cubicBezTo>
                    <a:pt x="246" y="635"/>
                    <a:pt x="283" y="642"/>
                    <a:pt x="322" y="642"/>
                  </a:cubicBezTo>
                  <a:cubicBezTo>
                    <a:pt x="499" y="642"/>
                    <a:pt x="643" y="498"/>
                    <a:pt x="643" y="321"/>
                  </a:cubicBezTo>
                  <a:cubicBezTo>
                    <a:pt x="643" y="268"/>
                    <a:pt x="630" y="219"/>
                    <a:pt x="608" y="17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sz="1234"/>
            </a:p>
          </p:txBody>
        </p:sp>
      </p:grpSp>
      <p:sp>
        <p:nvSpPr>
          <p:cNvPr id="3" name="Espace réservé du pied de page 2"/>
          <p:cNvSpPr>
            <a:spLocks noGrp="1"/>
          </p:cNvSpPr>
          <p:nvPr>
            <p:ph type="ftr" sz="quarter" idx="10"/>
          </p:nvPr>
        </p:nvSpPr>
        <p:spPr/>
        <p:txBody>
          <a:bodyPr/>
          <a:lstStyle/>
          <a:p>
            <a:pPr defTabSz="768080"/>
            <a:r>
              <a:rPr lang="en-GB" sz="900" b="1" spc="-7" dirty="0">
                <a:solidFill>
                  <a:schemeClr val="bg1"/>
                </a:solidFill>
              </a:rPr>
              <a:t>FEANI Position Paper on the UN SDGs</a:t>
            </a:r>
            <a:endParaRPr lang="fr-BE" sz="900" b="1" spc="-7" dirty="0">
              <a:solidFill>
                <a:schemeClr val="bg1"/>
              </a:solidFill>
            </a:endParaRPr>
          </a:p>
        </p:txBody>
      </p:sp>
      <p:sp>
        <p:nvSpPr>
          <p:cNvPr id="4" name="Espace réservé du numéro de diapositive 3"/>
          <p:cNvSpPr>
            <a:spLocks noGrp="1"/>
          </p:cNvSpPr>
          <p:nvPr>
            <p:ph type="sldNum" sz="quarter" idx="11"/>
          </p:nvPr>
        </p:nvSpPr>
        <p:spPr/>
        <p:txBody>
          <a:bodyPr/>
          <a:lstStyle/>
          <a:p>
            <a:fld id="{35783920-7F90-46A7-986D-E01BC8873495}" type="slidenum">
              <a:rPr lang="fr-BE" smtClean="0"/>
              <a:pPr/>
              <a:t>‹#›</a:t>
            </a:fld>
            <a:endParaRPr lang="fr-BE" dirty="0"/>
          </a:p>
        </p:txBody>
      </p:sp>
    </p:spTree>
    <p:extLst>
      <p:ext uri="{BB962C8B-B14F-4D97-AF65-F5344CB8AC3E}">
        <p14:creationId xmlns:p14="http://schemas.microsoft.com/office/powerpoint/2010/main" val="2306243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2.38095E-6 0 L 0.42678 0.44889 " pathEditMode="relative" rAng="0" ptsTypes="AA">
                                      <p:cBhvr>
                                        <p:cTn id="6" dur="1500" fill="hold"/>
                                        <p:tgtEl>
                                          <p:spTgt spid="20"/>
                                        </p:tgtEl>
                                        <p:attrNameLst>
                                          <p:attrName>ppt_x</p:attrName>
                                          <p:attrName>ppt_y</p:attrName>
                                        </p:attrNameLst>
                                      </p:cBhvr>
                                      <p:rCtr x="21417" y="22603"/>
                                    </p:animMotion>
                                  </p:childTnLst>
                                </p:cTn>
                              </p:par>
                              <p:par>
                                <p:cTn id="7" presetID="6" presetClass="emph" presetSubtype="0" accel="50000" decel="50000" fill="hold" nodeType="withEffect">
                                  <p:stCondLst>
                                    <p:cond delay="0"/>
                                  </p:stCondLst>
                                  <p:childTnLst>
                                    <p:animScale>
                                      <p:cBhvr>
                                        <p:cTn id="8" dur="1500" fill="hold"/>
                                        <p:tgtEl>
                                          <p:spTgt spid="20"/>
                                        </p:tgtEl>
                                      </p:cBhvr>
                                      <p:by x="20000" y="20000"/>
                                    </p:animScale>
                                  </p:childTnLst>
                                </p:cTn>
                              </p:par>
                              <p:par>
                                <p:cTn id="9" presetID="10" presetClass="exit" presetSubtype="0" fill="hold" nodeType="withEffect">
                                  <p:stCondLst>
                                    <p:cond delay="1000"/>
                                  </p:stCondLst>
                                  <p:childTnLst>
                                    <p:animEffect transition="out" filter="fade">
                                      <p:cBhvr>
                                        <p:cTn id="10" dur="500"/>
                                        <p:tgtEl>
                                          <p:spTgt spid="20"/>
                                        </p:tgtEl>
                                      </p:cBhvr>
                                    </p:animEffect>
                                    <p:set>
                                      <p:cBhvr>
                                        <p:cTn id="11" dur="1" fill="hold">
                                          <p:stCondLst>
                                            <p:cond delay="499"/>
                                          </p:stCondLst>
                                        </p:cTn>
                                        <p:tgtEl>
                                          <p:spTgt spid="20"/>
                                        </p:tgtEl>
                                        <p:attrNameLst>
                                          <p:attrName>style.visibility</p:attrName>
                                        </p:attrNameLst>
                                      </p:cBhvr>
                                      <p:to>
                                        <p:strVal val="hidden"/>
                                      </p:to>
                                    </p:set>
                                  </p:childTnLst>
                                </p:cTn>
                              </p:par>
                              <p:par>
                                <p:cTn id="12" presetID="10" presetClass="entr" presetSubtype="0" fill="hold" nodeType="withEffect">
                                  <p:stCondLst>
                                    <p:cond delay="75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500"/>
                                        <p:tgtEl>
                                          <p:spTgt spid="27"/>
                                        </p:tgtEl>
                                      </p:cBhvr>
                                    </p:animEffect>
                                  </p:childTnLst>
                                </p:cTn>
                              </p:par>
                              <p:par>
                                <p:cTn id="15" presetID="63" presetClass="path" presetSubtype="0" accel="50000" decel="50000" fill="hold" nodeType="withEffect">
                                  <p:stCondLst>
                                    <p:cond delay="0"/>
                                  </p:stCondLst>
                                  <p:childTnLst>
                                    <p:animMotion origin="layout" path="M 1.90476E-6 1.11111E-6 L -0.42678 -0.44889 " pathEditMode="relative" rAng="0" ptsTypes="AA">
                                      <p:cBhvr>
                                        <p:cTn id="16" dur="1500" spd="-100000" fill="hold"/>
                                        <p:tgtEl>
                                          <p:spTgt spid="27"/>
                                        </p:tgtEl>
                                        <p:attrNameLst>
                                          <p:attrName>ppt_x</p:attrName>
                                          <p:attrName>ppt_y</p:attrName>
                                        </p:attrNameLst>
                                      </p:cBhvr>
                                      <p:rCtr x="-20810" y="-21603"/>
                                    </p:animMotion>
                                  </p:childTnLst>
                                </p:cTn>
                              </p:par>
                              <p:par>
                                <p:cTn id="17" presetID="6" presetClass="emph" presetSubtype="0" fill="hold" nodeType="withEffect">
                                  <p:stCondLst>
                                    <p:cond delay="0"/>
                                  </p:stCondLst>
                                  <p:childTnLst>
                                    <p:animScale>
                                      <p:cBhvr>
                                        <p:cTn id="18" dur="10" fill="hold"/>
                                        <p:tgtEl>
                                          <p:spTgt spid="27"/>
                                        </p:tgtEl>
                                      </p:cBhvr>
                                      <p:by x="500000" y="500000"/>
                                    </p:animScale>
                                  </p:childTnLst>
                                </p:cTn>
                              </p:par>
                              <p:par>
                                <p:cTn id="19" presetID="6" presetClass="emph" presetSubtype="0" accel="50000" decel="50000" fill="hold" nodeType="withEffect">
                                  <p:stCondLst>
                                    <p:cond delay="0"/>
                                  </p:stCondLst>
                                  <p:childTnLst>
                                    <p:animScale>
                                      <p:cBhvr>
                                        <p:cTn id="20" dur="1500" fill="hold"/>
                                        <p:tgtEl>
                                          <p:spTgt spid="27"/>
                                        </p:tgtEl>
                                      </p:cBhvr>
                                      <p:by x="20000" y="20000"/>
                                    </p:animScale>
                                  </p:childTnLst>
                                </p:cTn>
                              </p:par>
                              <p:par>
                                <p:cTn id="21" presetID="10" presetClass="entr" presetSubtype="0" fill="hold" grpId="0" nodeType="withEffect">
                                  <p:stCondLst>
                                    <p:cond delay="100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35" presetClass="path" presetSubtype="0" decel="100000" fill="hold" grpId="1" nodeType="withEffect">
                                  <p:stCondLst>
                                    <p:cond delay="1000"/>
                                  </p:stCondLst>
                                  <p:childTnLst>
                                    <p:animMotion origin="layout" path="M 1.03177E-6 3.41479E-6 L -0.02499 3.41479E-6 " pathEditMode="relative" rAng="0" ptsTypes="AA">
                                      <p:cBhvr>
                                        <p:cTn id="25" dur="500" spd="-100000" fill="hold"/>
                                        <p:tgtEl>
                                          <p:spTgt spid="17"/>
                                        </p:tgtEl>
                                        <p:attrNameLst>
                                          <p:attrName>ppt_x</p:attrName>
                                          <p:attrName>ppt_y</p:attrName>
                                        </p:attrNameLst>
                                      </p:cBhvr>
                                      <p:rCtr x="-1250" y="0"/>
                                    </p:animMotion>
                                  </p:childTnLst>
                                </p:cTn>
                              </p:par>
                              <p:par>
                                <p:cTn id="26" presetID="10" presetClass="entr" presetSubtype="0" fill="hold" nodeType="withEffect">
                                  <p:stCondLst>
                                    <p:cond delay="75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childTnLst>
                                </p:cTn>
                              </p:par>
                              <p:par>
                                <p:cTn id="29" presetID="42" presetClass="path" presetSubtype="0" decel="100000" fill="hold" nodeType="withEffect">
                                  <p:stCondLst>
                                    <p:cond delay="750"/>
                                  </p:stCondLst>
                                  <p:childTnLst>
                                    <p:animMotion origin="layout" path="M 0 0 L 0 0.02476 " pathEditMode="relative" rAng="0" ptsTypes="AA">
                                      <p:cBhvr>
                                        <p:cTn id="30" dur="1000" spd="-100000" fill="hold"/>
                                        <p:tgtEl>
                                          <p:spTgt spid="2"/>
                                        </p:tgtEl>
                                        <p:attrNameLst>
                                          <p:attrName>ppt_x</p:attrName>
                                          <p:attrName>ppt_y</p:attrName>
                                        </p:attrNameLst>
                                      </p:cBhvr>
                                      <p:rCtr x="0" y="1238"/>
                                    </p:animMotion>
                                  </p:childTnLst>
                                </p:cTn>
                              </p:par>
                              <p:par>
                                <p:cTn id="31" presetID="64" presetClass="path" presetSubtype="0" accel="50000" decel="50000" fill="hold" grpId="0" nodeType="withEffect">
                                  <p:stCondLst>
                                    <p:cond delay="0"/>
                                  </p:stCondLst>
                                  <p:childTnLst>
                                    <p:animMotion origin="layout" path="M -1.49232E-6 0.16662 L -1.49232E-6 -3.50048E-6 " pathEditMode="relative" rAng="0" ptsTypes="AA">
                                      <p:cBhvr>
                                        <p:cTn id="32" dur="1500" spd="-100000" fill="hold"/>
                                        <p:tgtEl>
                                          <p:spTgt spid="36"/>
                                        </p:tgtEl>
                                        <p:attrNameLst>
                                          <p:attrName>ppt_x</p:attrName>
                                          <p:attrName>ppt_y</p:attrName>
                                        </p:attrNameLst>
                                      </p:cBhvr>
                                      <p:rCtr x="0" y="-8331"/>
                                    </p:animMotion>
                                  </p:childTnLst>
                                </p:cTn>
                              </p:par>
                              <p:par>
                                <p:cTn id="33" presetID="10" presetClass="entr" presetSubtype="0" fill="hold" grpId="0" nodeType="withEffect">
                                  <p:stCondLst>
                                    <p:cond delay="100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childTnLst>
                                </p:cTn>
                              </p:par>
                              <p:par>
                                <p:cTn id="36" presetID="10" presetClass="entr" presetSubtype="0" fill="hold" grpId="0" nodeType="withEffect">
                                  <p:stCondLst>
                                    <p:cond delay="100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7" grpId="0"/>
      <p:bldP spid="17" grpId="1"/>
      <p:bldP spid="3" grpId="0"/>
      <p:bldP spid="4"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ransition Titre Prez vers Contenu">
    <p:spTree>
      <p:nvGrpSpPr>
        <p:cNvPr id="1" name=""/>
        <p:cNvGrpSpPr/>
        <p:nvPr/>
      </p:nvGrpSpPr>
      <p:grpSpPr>
        <a:xfrm>
          <a:off x="0" y="0"/>
          <a:ext cx="0" cy="0"/>
          <a:chOff x="0" y="0"/>
          <a:chExt cx="0" cy="0"/>
        </a:xfrm>
      </p:grpSpPr>
      <p:pic>
        <p:nvPicPr>
          <p:cNvPr id="16" name="Image 15"/>
          <p:cNvPicPr>
            <a:picLocks noChangeAspect="1"/>
          </p:cNvPicPr>
          <p:nvPr userDrawn="1"/>
        </p:nvPicPr>
        <p:blipFill rotWithShape="1">
          <a:blip r:embed="rId2" cstate="print">
            <a:extLst>
              <a:ext uri="{28A0092B-C50C-407E-A947-70E740481C1C}">
                <a14:useLocalDpi xmlns:a14="http://schemas.microsoft.com/office/drawing/2010/main" val="0"/>
              </a:ext>
            </a:extLst>
          </a:blip>
          <a:srcRect t="27484" b="8171"/>
          <a:stretch/>
        </p:blipFill>
        <p:spPr>
          <a:xfrm>
            <a:off x="-2" y="-1"/>
            <a:ext cx="12192002" cy="6858001"/>
          </a:xfrm>
          <a:prstGeom prst="rect">
            <a:avLst/>
          </a:prstGeom>
        </p:spPr>
      </p:pic>
      <p:sp>
        <p:nvSpPr>
          <p:cNvPr id="20" name="Rectangle 19"/>
          <p:cNvSpPr/>
          <p:nvPr userDrawn="1"/>
        </p:nvSpPr>
        <p:spPr>
          <a:xfrm>
            <a:off x="0" y="1113795"/>
            <a:ext cx="12192000" cy="694587"/>
          </a:xfrm>
          <a:prstGeom prst="rect">
            <a:avLst/>
          </a:prstGeom>
          <a:gradFill>
            <a:gsLst>
              <a:gs pos="0">
                <a:schemeClr val="accent1"/>
              </a:gs>
              <a:gs pos="50000">
                <a:schemeClr val="tx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234"/>
          </a:p>
        </p:txBody>
      </p:sp>
      <p:sp>
        <p:nvSpPr>
          <p:cNvPr id="21" name="Rectangle 20"/>
          <p:cNvSpPr/>
          <p:nvPr userDrawn="1"/>
        </p:nvSpPr>
        <p:spPr>
          <a:xfrm>
            <a:off x="0" y="6157179"/>
            <a:ext cx="12192000" cy="700821"/>
          </a:xfrm>
          <a:prstGeom prst="rect">
            <a:avLst/>
          </a:prstGeom>
          <a:gradFill>
            <a:gsLst>
              <a:gs pos="0">
                <a:schemeClr val="accent1"/>
              </a:gs>
              <a:gs pos="50000">
                <a:schemeClr val="tx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234"/>
          </a:p>
        </p:txBody>
      </p:sp>
      <p:sp>
        <p:nvSpPr>
          <p:cNvPr id="17" name="Rectangle 16"/>
          <p:cNvSpPr/>
          <p:nvPr userDrawn="1"/>
        </p:nvSpPr>
        <p:spPr>
          <a:xfrm>
            <a:off x="0" y="0"/>
            <a:ext cx="12192000" cy="1113795"/>
          </a:xfrm>
          <a:prstGeom prst="rect">
            <a:avLst/>
          </a:prstGeom>
          <a:gradFill>
            <a:gsLst>
              <a:gs pos="0">
                <a:schemeClr val="accent1"/>
              </a:gs>
              <a:gs pos="50000">
                <a:schemeClr val="tx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234"/>
          </a:p>
        </p:txBody>
      </p:sp>
      <p:grpSp>
        <p:nvGrpSpPr>
          <p:cNvPr id="27" name="Group 4"/>
          <p:cNvGrpSpPr>
            <a:grpSpLocks noChangeAspect="1"/>
          </p:cNvGrpSpPr>
          <p:nvPr userDrawn="1"/>
        </p:nvGrpSpPr>
        <p:grpSpPr bwMode="auto">
          <a:xfrm>
            <a:off x="10604967" y="6285773"/>
            <a:ext cx="1412023" cy="443635"/>
            <a:chOff x="2380" y="2386"/>
            <a:chExt cx="3638" cy="1524"/>
          </a:xfrm>
        </p:grpSpPr>
        <p:sp>
          <p:nvSpPr>
            <p:cNvPr id="28" name="Freeform 5"/>
            <p:cNvSpPr>
              <a:spLocks/>
            </p:cNvSpPr>
            <p:nvPr/>
          </p:nvSpPr>
          <p:spPr bwMode="auto">
            <a:xfrm>
              <a:off x="3999" y="2730"/>
              <a:ext cx="473" cy="522"/>
            </a:xfrm>
            <a:custGeom>
              <a:avLst/>
              <a:gdLst>
                <a:gd name="T0" fmla="*/ 5 w 200"/>
                <a:gd name="T1" fmla="*/ 101 h 220"/>
                <a:gd name="T2" fmla="*/ 53 w 200"/>
                <a:gd name="T3" fmla="*/ 196 h 220"/>
                <a:gd name="T4" fmla="*/ 200 w 200"/>
                <a:gd name="T5" fmla="*/ 174 h 220"/>
                <a:gd name="T6" fmla="*/ 175 w 200"/>
                <a:gd name="T7" fmla="*/ 148 h 220"/>
                <a:gd name="T8" fmla="*/ 69 w 200"/>
                <a:gd name="T9" fmla="*/ 163 h 220"/>
                <a:gd name="T10" fmla="*/ 40 w 200"/>
                <a:gd name="T11" fmla="*/ 114 h 220"/>
                <a:gd name="T12" fmla="*/ 40 w 200"/>
                <a:gd name="T13" fmla="*/ 106 h 220"/>
                <a:gd name="T14" fmla="*/ 136 w 200"/>
                <a:gd name="T15" fmla="*/ 45 h 220"/>
                <a:gd name="T16" fmla="*/ 105 w 200"/>
                <a:gd name="T17" fmla="*/ 145 h 220"/>
                <a:gd name="T18" fmla="*/ 139 w 200"/>
                <a:gd name="T19" fmla="*/ 156 h 220"/>
                <a:gd name="T20" fmla="*/ 183 w 200"/>
                <a:gd name="T21" fmla="*/ 9 h 220"/>
                <a:gd name="T22" fmla="*/ 161 w 200"/>
                <a:gd name="T23" fmla="*/ 8 h 220"/>
                <a:gd name="T24" fmla="*/ 5 w 200"/>
                <a:gd name="T25" fmla="*/ 101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 h="220">
                  <a:moveTo>
                    <a:pt x="5" y="101"/>
                  </a:moveTo>
                  <a:cubicBezTo>
                    <a:pt x="0" y="143"/>
                    <a:pt x="18" y="178"/>
                    <a:pt x="53" y="196"/>
                  </a:cubicBezTo>
                  <a:cubicBezTo>
                    <a:pt x="99" y="220"/>
                    <a:pt x="164" y="210"/>
                    <a:pt x="200" y="174"/>
                  </a:cubicBezTo>
                  <a:cubicBezTo>
                    <a:pt x="175" y="148"/>
                    <a:pt x="175" y="148"/>
                    <a:pt x="175" y="148"/>
                  </a:cubicBezTo>
                  <a:cubicBezTo>
                    <a:pt x="150" y="173"/>
                    <a:pt x="101" y="180"/>
                    <a:pt x="69" y="163"/>
                  </a:cubicBezTo>
                  <a:cubicBezTo>
                    <a:pt x="55" y="156"/>
                    <a:pt x="39" y="142"/>
                    <a:pt x="40" y="114"/>
                  </a:cubicBezTo>
                  <a:cubicBezTo>
                    <a:pt x="40" y="111"/>
                    <a:pt x="40" y="109"/>
                    <a:pt x="40" y="106"/>
                  </a:cubicBezTo>
                  <a:cubicBezTo>
                    <a:pt x="46" y="58"/>
                    <a:pt x="103" y="47"/>
                    <a:pt x="136" y="45"/>
                  </a:cubicBezTo>
                  <a:cubicBezTo>
                    <a:pt x="126" y="76"/>
                    <a:pt x="105" y="145"/>
                    <a:pt x="105" y="145"/>
                  </a:cubicBezTo>
                  <a:cubicBezTo>
                    <a:pt x="139" y="156"/>
                    <a:pt x="139" y="156"/>
                    <a:pt x="139" y="156"/>
                  </a:cubicBezTo>
                  <a:cubicBezTo>
                    <a:pt x="183" y="9"/>
                    <a:pt x="183" y="9"/>
                    <a:pt x="183" y="9"/>
                  </a:cubicBezTo>
                  <a:cubicBezTo>
                    <a:pt x="161" y="8"/>
                    <a:pt x="161" y="8"/>
                    <a:pt x="161" y="8"/>
                  </a:cubicBezTo>
                  <a:cubicBezTo>
                    <a:pt x="155" y="8"/>
                    <a:pt x="17" y="0"/>
                    <a:pt x="5" y="10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sz="1234"/>
            </a:p>
          </p:txBody>
        </p:sp>
        <p:sp>
          <p:nvSpPr>
            <p:cNvPr id="29" name="Freeform 6"/>
            <p:cNvSpPr>
              <a:spLocks/>
            </p:cNvSpPr>
            <p:nvPr/>
          </p:nvSpPr>
          <p:spPr bwMode="auto">
            <a:xfrm>
              <a:off x="5755" y="2746"/>
              <a:ext cx="263" cy="482"/>
            </a:xfrm>
            <a:custGeom>
              <a:avLst/>
              <a:gdLst>
                <a:gd name="T0" fmla="*/ 263 w 263"/>
                <a:gd name="T1" fmla="*/ 0 h 482"/>
                <a:gd name="T2" fmla="*/ 220 w 263"/>
                <a:gd name="T3" fmla="*/ 0 h 482"/>
                <a:gd name="T4" fmla="*/ 171 w 263"/>
                <a:gd name="T5" fmla="*/ 0 h 482"/>
                <a:gd name="T6" fmla="*/ 0 w 263"/>
                <a:gd name="T7" fmla="*/ 482 h 482"/>
                <a:gd name="T8" fmla="*/ 90 w 263"/>
                <a:gd name="T9" fmla="*/ 482 h 482"/>
                <a:gd name="T10" fmla="*/ 263 w 263"/>
                <a:gd name="T11" fmla="*/ 0 h 482"/>
              </a:gdLst>
              <a:ahLst/>
              <a:cxnLst>
                <a:cxn ang="0">
                  <a:pos x="T0" y="T1"/>
                </a:cxn>
                <a:cxn ang="0">
                  <a:pos x="T2" y="T3"/>
                </a:cxn>
                <a:cxn ang="0">
                  <a:pos x="T4" y="T5"/>
                </a:cxn>
                <a:cxn ang="0">
                  <a:pos x="T6" y="T7"/>
                </a:cxn>
                <a:cxn ang="0">
                  <a:pos x="T8" y="T9"/>
                </a:cxn>
                <a:cxn ang="0">
                  <a:pos x="T10" y="T11"/>
                </a:cxn>
              </a:cxnLst>
              <a:rect l="0" t="0" r="r" b="b"/>
              <a:pathLst>
                <a:path w="263" h="482">
                  <a:moveTo>
                    <a:pt x="263" y="0"/>
                  </a:moveTo>
                  <a:lnTo>
                    <a:pt x="220" y="0"/>
                  </a:lnTo>
                  <a:lnTo>
                    <a:pt x="171" y="0"/>
                  </a:lnTo>
                  <a:lnTo>
                    <a:pt x="0" y="482"/>
                  </a:lnTo>
                  <a:lnTo>
                    <a:pt x="90" y="482"/>
                  </a:lnTo>
                  <a:lnTo>
                    <a:pt x="26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sz="1234"/>
            </a:p>
          </p:txBody>
        </p:sp>
        <p:sp>
          <p:nvSpPr>
            <p:cNvPr id="30" name="Freeform 7"/>
            <p:cNvSpPr>
              <a:spLocks/>
            </p:cNvSpPr>
            <p:nvPr/>
          </p:nvSpPr>
          <p:spPr bwMode="auto">
            <a:xfrm>
              <a:off x="4522" y="2749"/>
              <a:ext cx="542" cy="496"/>
            </a:xfrm>
            <a:custGeom>
              <a:avLst/>
              <a:gdLst>
                <a:gd name="T0" fmla="*/ 228 w 229"/>
                <a:gd name="T1" fmla="*/ 112 h 209"/>
                <a:gd name="T2" fmla="*/ 229 w 229"/>
                <a:gd name="T3" fmla="*/ 106 h 209"/>
                <a:gd name="T4" fmla="*/ 114 w 229"/>
                <a:gd name="T5" fmla="*/ 0 h 209"/>
                <a:gd name="T6" fmla="*/ 2 w 229"/>
                <a:gd name="T7" fmla="*/ 102 h 209"/>
                <a:gd name="T8" fmla="*/ 34 w 229"/>
                <a:gd name="T9" fmla="*/ 178 h 209"/>
                <a:gd name="T10" fmla="*/ 148 w 229"/>
                <a:gd name="T11" fmla="*/ 194 h 209"/>
                <a:gd name="T12" fmla="*/ 139 w 229"/>
                <a:gd name="T13" fmla="*/ 160 h 209"/>
                <a:gd name="T14" fmla="*/ 57 w 229"/>
                <a:gd name="T15" fmla="*/ 151 h 209"/>
                <a:gd name="T16" fmla="*/ 37 w 229"/>
                <a:gd name="T17" fmla="*/ 104 h 209"/>
                <a:gd name="T18" fmla="*/ 114 w 229"/>
                <a:gd name="T19" fmla="*/ 35 h 209"/>
                <a:gd name="T20" fmla="*/ 193 w 229"/>
                <a:gd name="T21" fmla="*/ 103 h 209"/>
                <a:gd name="T22" fmla="*/ 157 w 229"/>
                <a:gd name="T23" fmla="*/ 202 h 209"/>
                <a:gd name="T24" fmla="*/ 194 w 229"/>
                <a:gd name="T25" fmla="*/ 202 h 209"/>
                <a:gd name="T26" fmla="*/ 228 w 229"/>
                <a:gd name="T27" fmla="*/ 11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9" h="209">
                  <a:moveTo>
                    <a:pt x="228" y="112"/>
                  </a:moveTo>
                  <a:cubicBezTo>
                    <a:pt x="229" y="106"/>
                    <a:pt x="229" y="106"/>
                    <a:pt x="229" y="106"/>
                  </a:cubicBezTo>
                  <a:cubicBezTo>
                    <a:pt x="229" y="69"/>
                    <a:pt x="205" y="0"/>
                    <a:pt x="114" y="0"/>
                  </a:cubicBezTo>
                  <a:cubicBezTo>
                    <a:pt x="63" y="0"/>
                    <a:pt x="5" y="42"/>
                    <a:pt x="2" y="102"/>
                  </a:cubicBezTo>
                  <a:cubicBezTo>
                    <a:pt x="0" y="132"/>
                    <a:pt x="12" y="160"/>
                    <a:pt x="34" y="178"/>
                  </a:cubicBezTo>
                  <a:cubicBezTo>
                    <a:pt x="53" y="194"/>
                    <a:pt x="88" y="209"/>
                    <a:pt x="148" y="194"/>
                  </a:cubicBezTo>
                  <a:cubicBezTo>
                    <a:pt x="139" y="160"/>
                    <a:pt x="139" y="160"/>
                    <a:pt x="139" y="160"/>
                  </a:cubicBezTo>
                  <a:cubicBezTo>
                    <a:pt x="103" y="169"/>
                    <a:pt x="74" y="166"/>
                    <a:pt x="57" y="151"/>
                  </a:cubicBezTo>
                  <a:cubicBezTo>
                    <a:pt x="43" y="140"/>
                    <a:pt x="36" y="122"/>
                    <a:pt x="37" y="104"/>
                  </a:cubicBezTo>
                  <a:cubicBezTo>
                    <a:pt x="39" y="61"/>
                    <a:pt x="83" y="35"/>
                    <a:pt x="114" y="35"/>
                  </a:cubicBezTo>
                  <a:cubicBezTo>
                    <a:pt x="185" y="35"/>
                    <a:pt x="193" y="90"/>
                    <a:pt x="193" y="103"/>
                  </a:cubicBezTo>
                  <a:cubicBezTo>
                    <a:pt x="191" y="109"/>
                    <a:pt x="161" y="191"/>
                    <a:pt x="157" y="202"/>
                  </a:cubicBezTo>
                  <a:cubicBezTo>
                    <a:pt x="194" y="202"/>
                    <a:pt x="194" y="202"/>
                    <a:pt x="194" y="202"/>
                  </a:cubicBezTo>
                  <a:lnTo>
                    <a:pt x="228" y="1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sz="1234"/>
            </a:p>
          </p:txBody>
        </p:sp>
        <p:sp>
          <p:nvSpPr>
            <p:cNvPr id="31" name="Freeform 8"/>
            <p:cNvSpPr>
              <a:spLocks/>
            </p:cNvSpPr>
            <p:nvPr/>
          </p:nvSpPr>
          <p:spPr bwMode="auto">
            <a:xfrm>
              <a:off x="4792" y="3228"/>
              <a:ext cx="2" cy="3"/>
            </a:xfrm>
            <a:custGeom>
              <a:avLst/>
              <a:gdLst>
                <a:gd name="T0" fmla="*/ 0 w 1"/>
                <a:gd name="T1" fmla="*/ 1 h 1"/>
                <a:gd name="T2" fmla="*/ 1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1" y="1"/>
                    <a:pt x="1" y="1"/>
                    <a:pt x="1" y="1"/>
                  </a:cubicBezTo>
                  <a:cubicBezTo>
                    <a:pt x="1" y="0"/>
                    <a:pt x="1" y="0"/>
                    <a:pt x="1" y="0"/>
                  </a:cubicBezTo>
                  <a:cubicBezTo>
                    <a:pt x="1" y="1"/>
                    <a:pt x="0" y="1"/>
                    <a:pt x="0"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sz="1234"/>
            </a:p>
          </p:txBody>
        </p:sp>
        <p:sp>
          <p:nvSpPr>
            <p:cNvPr id="32" name="Freeform 9"/>
            <p:cNvSpPr>
              <a:spLocks/>
            </p:cNvSpPr>
            <p:nvPr/>
          </p:nvSpPr>
          <p:spPr bwMode="auto">
            <a:xfrm>
              <a:off x="5097" y="2739"/>
              <a:ext cx="635" cy="489"/>
            </a:xfrm>
            <a:custGeom>
              <a:avLst/>
              <a:gdLst>
                <a:gd name="T0" fmla="*/ 82 w 268"/>
                <a:gd name="T1" fmla="*/ 75 h 206"/>
                <a:gd name="T2" fmla="*/ 164 w 268"/>
                <a:gd name="T3" fmla="*/ 42 h 206"/>
                <a:gd name="T4" fmla="*/ 231 w 268"/>
                <a:gd name="T5" fmla="*/ 97 h 206"/>
                <a:gd name="T6" fmla="*/ 192 w 268"/>
                <a:gd name="T7" fmla="*/ 206 h 206"/>
                <a:gd name="T8" fmla="*/ 230 w 268"/>
                <a:gd name="T9" fmla="*/ 206 h 206"/>
                <a:gd name="T10" fmla="*/ 268 w 268"/>
                <a:gd name="T11" fmla="*/ 100 h 206"/>
                <a:gd name="T12" fmla="*/ 267 w 268"/>
                <a:gd name="T13" fmla="*/ 96 h 206"/>
                <a:gd name="T14" fmla="*/ 170 w 268"/>
                <a:gd name="T15" fmla="*/ 7 h 206"/>
                <a:gd name="T16" fmla="*/ 53 w 268"/>
                <a:gd name="T17" fmla="*/ 55 h 206"/>
                <a:gd name="T18" fmla="*/ 51 w 268"/>
                <a:gd name="T19" fmla="*/ 57 h 206"/>
                <a:gd name="T20" fmla="*/ 0 w 268"/>
                <a:gd name="T21" fmla="*/ 206 h 206"/>
                <a:gd name="T22" fmla="*/ 38 w 268"/>
                <a:gd name="T23" fmla="*/ 206 h 206"/>
                <a:gd name="T24" fmla="*/ 82 w 268"/>
                <a:gd name="T25" fmla="*/ 75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8" h="206">
                  <a:moveTo>
                    <a:pt x="82" y="75"/>
                  </a:moveTo>
                  <a:cubicBezTo>
                    <a:pt x="102" y="51"/>
                    <a:pt x="135" y="37"/>
                    <a:pt x="164" y="42"/>
                  </a:cubicBezTo>
                  <a:cubicBezTo>
                    <a:pt x="209" y="49"/>
                    <a:pt x="228" y="76"/>
                    <a:pt x="231" y="97"/>
                  </a:cubicBezTo>
                  <a:cubicBezTo>
                    <a:pt x="228" y="105"/>
                    <a:pt x="197" y="194"/>
                    <a:pt x="192" y="206"/>
                  </a:cubicBezTo>
                  <a:cubicBezTo>
                    <a:pt x="230" y="206"/>
                    <a:pt x="230" y="206"/>
                    <a:pt x="230" y="206"/>
                  </a:cubicBezTo>
                  <a:cubicBezTo>
                    <a:pt x="268" y="100"/>
                    <a:pt x="268" y="100"/>
                    <a:pt x="268" y="100"/>
                  </a:cubicBezTo>
                  <a:cubicBezTo>
                    <a:pt x="267" y="96"/>
                    <a:pt x="267" y="96"/>
                    <a:pt x="267" y="96"/>
                  </a:cubicBezTo>
                  <a:cubicBezTo>
                    <a:pt x="263" y="51"/>
                    <a:pt x="225" y="16"/>
                    <a:pt x="170" y="7"/>
                  </a:cubicBezTo>
                  <a:cubicBezTo>
                    <a:pt x="128" y="0"/>
                    <a:pt x="81" y="19"/>
                    <a:pt x="53" y="55"/>
                  </a:cubicBezTo>
                  <a:cubicBezTo>
                    <a:pt x="51" y="57"/>
                    <a:pt x="51" y="57"/>
                    <a:pt x="51" y="57"/>
                  </a:cubicBezTo>
                  <a:cubicBezTo>
                    <a:pt x="0" y="206"/>
                    <a:pt x="0" y="206"/>
                    <a:pt x="0" y="206"/>
                  </a:cubicBezTo>
                  <a:cubicBezTo>
                    <a:pt x="38" y="206"/>
                    <a:pt x="38" y="206"/>
                    <a:pt x="38" y="206"/>
                  </a:cubicBezTo>
                  <a:cubicBezTo>
                    <a:pt x="52" y="165"/>
                    <a:pt x="81" y="80"/>
                    <a:pt x="82" y="7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sz="1234"/>
            </a:p>
          </p:txBody>
        </p:sp>
        <p:sp>
          <p:nvSpPr>
            <p:cNvPr id="33" name="Freeform 10"/>
            <p:cNvSpPr>
              <a:spLocks noEditPoints="1"/>
            </p:cNvSpPr>
            <p:nvPr/>
          </p:nvSpPr>
          <p:spPr bwMode="auto">
            <a:xfrm>
              <a:off x="2380" y="2386"/>
              <a:ext cx="1522" cy="1524"/>
            </a:xfrm>
            <a:custGeom>
              <a:avLst/>
              <a:gdLst>
                <a:gd name="T0" fmla="*/ 381 w 643"/>
                <a:gd name="T1" fmla="*/ 149 h 642"/>
                <a:gd name="T2" fmla="*/ 382 w 643"/>
                <a:gd name="T3" fmla="*/ 148 h 642"/>
                <a:gd name="T4" fmla="*/ 593 w 643"/>
                <a:gd name="T5" fmla="*/ 148 h 642"/>
                <a:gd name="T6" fmla="*/ 322 w 643"/>
                <a:gd name="T7" fmla="*/ 0 h 642"/>
                <a:gd name="T8" fmla="*/ 0 w 643"/>
                <a:gd name="T9" fmla="*/ 321 h 642"/>
                <a:gd name="T10" fmla="*/ 134 w 643"/>
                <a:gd name="T11" fmla="*/ 582 h 642"/>
                <a:gd name="T12" fmla="*/ 232 w 643"/>
                <a:gd name="T13" fmla="*/ 285 h 642"/>
                <a:gd name="T14" fmla="*/ 381 w 643"/>
                <a:gd name="T15" fmla="*/ 149 h 642"/>
                <a:gd name="T16" fmla="*/ 608 w 643"/>
                <a:gd name="T17" fmla="*/ 175 h 642"/>
                <a:gd name="T18" fmla="*/ 386 w 643"/>
                <a:gd name="T19" fmla="*/ 175 h 642"/>
                <a:gd name="T20" fmla="*/ 258 w 643"/>
                <a:gd name="T21" fmla="*/ 293 h 642"/>
                <a:gd name="T22" fmla="*/ 157 w 643"/>
                <a:gd name="T23" fmla="*/ 597 h 642"/>
                <a:gd name="T24" fmla="*/ 188 w 643"/>
                <a:gd name="T25" fmla="*/ 613 h 642"/>
                <a:gd name="T26" fmla="*/ 239 w 643"/>
                <a:gd name="T27" fmla="*/ 455 h 642"/>
                <a:gd name="T28" fmla="*/ 366 w 643"/>
                <a:gd name="T29" fmla="*/ 340 h 642"/>
                <a:gd name="T30" fmla="*/ 472 w 643"/>
                <a:gd name="T31" fmla="*/ 340 h 642"/>
                <a:gd name="T32" fmla="*/ 472 w 643"/>
                <a:gd name="T33" fmla="*/ 367 h 642"/>
                <a:gd name="T34" fmla="*/ 366 w 643"/>
                <a:gd name="T35" fmla="*/ 367 h 642"/>
                <a:gd name="T36" fmla="*/ 264 w 643"/>
                <a:gd name="T37" fmla="*/ 464 h 642"/>
                <a:gd name="T38" fmla="*/ 212 w 643"/>
                <a:gd name="T39" fmla="*/ 623 h 642"/>
                <a:gd name="T40" fmla="*/ 322 w 643"/>
                <a:gd name="T41" fmla="*/ 642 h 642"/>
                <a:gd name="T42" fmla="*/ 643 w 643"/>
                <a:gd name="T43" fmla="*/ 321 h 642"/>
                <a:gd name="T44" fmla="*/ 608 w 643"/>
                <a:gd name="T45" fmla="*/ 175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43" h="642">
                  <a:moveTo>
                    <a:pt x="381" y="149"/>
                  </a:moveTo>
                  <a:cubicBezTo>
                    <a:pt x="382" y="148"/>
                    <a:pt x="382" y="148"/>
                    <a:pt x="382" y="148"/>
                  </a:cubicBezTo>
                  <a:cubicBezTo>
                    <a:pt x="593" y="148"/>
                    <a:pt x="593" y="148"/>
                    <a:pt x="593" y="148"/>
                  </a:cubicBezTo>
                  <a:cubicBezTo>
                    <a:pt x="535" y="59"/>
                    <a:pt x="436" y="0"/>
                    <a:pt x="322" y="0"/>
                  </a:cubicBezTo>
                  <a:cubicBezTo>
                    <a:pt x="144" y="0"/>
                    <a:pt x="0" y="143"/>
                    <a:pt x="0" y="321"/>
                  </a:cubicBezTo>
                  <a:cubicBezTo>
                    <a:pt x="0" y="428"/>
                    <a:pt x="53" y="523"/>
                    <a:pt x="134" y="582"/>
                  </a:cubicBezTo>
                  <a:cubicBezTo>
                    <a:pt x="164" y="491"/>
                    <a:pt x="232" y="285"/>
                    <a:pt x="232" y="285"/>
                  </a:cubicBezTo>
                  <a:cubicBezTo>
                    <a:pt x="233" y="281"/>
                    <a:pt x="262" y="177"/>
                    <a:pt x="381" y="149"/>
                  </a:cubicBezTo>
                  <a:moveTo>
                    <a:pt x="608" y="175"/>
                  </a:moveTo>
                  <a:cubicBezTo>
                    <a:pt x="386" y="175"/>
                    <a:pt x="386" y="175"/>
                    <a:pt x="386" y="175"/>
                  </a:cubicBezTo>
                  <a:cubicBezTo>
                    <a:pt x="284" y="200"/>
                    <a:pt x="259" y="288"/>
                    <a:pt x="258" y="293"/>
                  </a:cubicBezTo>
                  <a:cubicBezTo>
                    <a:pt x="157" y="597"/>
                    <a:pt x="157" y="597"/>
                    <a:pt x="157" y="597"/>
                  </a:cubicBezTo>
                  <a:cubicBezTo>
                    <a:pt x="167" y="603"/>
                    <a:pt x="177" y="608"/>
                    <a:pt x="188" y="613"/>
                  </a:cubicBezTo>
                  <a:cubicBezTo>
                    <a:pt x="204" y="562"/>
                    <a:pt x="238" y="455"/>
                    <a:pt x="239" y="455"/>
                  </a:cubicBezTo>
                  <a:cubicBezTo>
                    <a:pt x="241" y="450"/>
                    <a:pt x="287" y="340"/>
                    <a:pt x="366" y="340"/>
                  </a:cubicBezTo>
                  <a:cubicBezTo>
                    <a:pt x="472" y="340"/>
                    <a:pt x="472" y="340"/>
                    <a:pt x="472" y="340"/>
                  </a:cubicBezTo>
                  <a:cubicBezTo>
                    <a:pt x="472" y="367"/>
                    <a:pt x="472" y="367"/>
                    <a:pt x="472" y="367"/>
                  </a:cubicBezTo>
                  <a:cubicBezTo>
                    <a:pt x="366" y="367"/>
                    <a:pt x="366" y="367"/>
                    <a:pt x="366" y="367"/>
                  </a:cubicBezTo>
                  <a:cubicBezTo>
                    <a:pt x="305" y="367"/>
                    <a:pt x="264" y="464"/>
                    <a:pt x="264" y="464"/>
                  </a:cubicBezTo>
                  <a:cubicBezTo>
                    <a:pt x="212" y="623"/>
                    <a:pt x="212" y="623"/>
                    <a:pt x="212" y="623"/>
                  </a:cubicBezTo>
                  <a:cubicBezTo>
                    <a:pt x="246" y="635"/>
                    <a:pt x="283" y="642"/>
                    <a:pt x="322" y="642"/>
                  </a:cubicBezTo>
                  <a:cubicBezTo>
                    <a:pt x="499" y="642"/>
                    <a:pt x="643" y="498"/>
                    <a:pt x="643" y="321"/>
                  </a:cubicBezTo>
                  <a:cubicBezTo>
                    <a:pt x="643" y="268"/>
                    <a:pt x="630" y="219"/>
                    <a:pt x="608" y="17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sz="1234"/>
            </a:p>
          </p:txBody>
        </p:sp>
      </p:grpSp>
      <p:sp>
        <p:nvSpPr>
          <p:cNvPr id="13" name="ZoneTexte 12"/>
          <p:cNvSpPr txBox="1"/>
          <p:nvPr userDrawn="1"/>
        </p:nvSpPr>
        <p:spPr>
          <a:xfrm>
            <a:off x="713215" y="954765"/>
            <a:ext cx="10765571" cy="488403"/>
          </a:xfrm>
          <a:prstGeom prst="rect">
            <a:avLst/>
          </a:prstGeom>
          <a:noFill/>
        </p:spPr>
        <p:txBody>
          <a:bodyPr wrap="square" rtlCol="0">
            <a:spAutoFit/>
          </a:bodyPr>
          <a:lstStyle/>
          <a:p>
            <a:pPr algn="ctr">
              <a:lnSpc>
                <a:spcPct val="75000"/>
              </a:lnSpc>
            </a:pPr>
            <a:r>
              <a:rPr lang="en-US" sz="3291" cap="small" dirty="0">
                <a:solidFill>
                  <a:schemeClr val="bg1"/>
                </a:solidFill>
                <a:latin typeface="+mj-lt"/>
              </a:rPr>
              <a:t>FEANI NATIONAL MEMBERS SURVEY 2014</a:t>
            </a:r>
            <a:endParaRPr lang="fr-BE" sz="3291" cap="small" dirty="0">
              <a:solidFill>
                <a:schemeClr val="bg1"/>
              </a:solidFill>
              <a:latin typeface="+mj-lt"/>
            </a:endParaRPr>
          </a:p>
        </p:txBody>
      </p:sp>
      <p:sp>
        <p:nvSpPr>
          <p:cNvPr id="2" name="Espace réservé du pied de page 1"/>
          <p:cNvSpPr>
            <a:spLocks noGrp="1"/>
          </p:cNvSpPr>
          <p:nvPr>
            <p:ph type="ftr" sz="quarter" idx="10"/>
          </p:nvPr>
        </p:nvSpPr>
        <p:spPr/>
        <p:txBody>
          <a:bodyPr/>
          <a:lstStyle/>
          <a:p>
            <a:pPr defTabSz="768080"/>
            <a:r>
              <a:rPr lang="en-GB" sz="900" b="1" spc="-7" dirty="0">
                <a:solidFill>
                  <a:schemeClr val="bg1"/>
                </a:solidFill>
              </a:rPr>
              <a:t>FEANI Position Paper on the UN SDGs</a:t>
            </a:r>
            <a:endParaRPr lang="fr-BE" sz="900" b="1" spc="-7" dirty="0">
              <a:solidFill>
                <a:schemeClr val="bg1"/>
              </a:solidFill>
            </a:endParaRPr>
          </a:p>
        </p:txBody>
      </p:sp>
      <p:sp>
        <p:nvSpPr>
          <p:cNvPr id="3" name="Espace réservé du numéro de diapositive 2"/>
          <p:cNvSpPr>
            <a:spLocks noGrp="1"/>
          </p:cNvSpPr>
          <p:nvPr>
            <p:ph type="sldNum" sz="quarter" idx="11"/>
          </p:nvPr>
        </p:nvSpPr>
        <p:spPr/>
        <p:txBody>
          <a:bodyPr/>
          <a:lstStyle/>
          <a:p>
            <a:fld id="{35783920-7F90-46A7-986D-E01BC8873495}" type="slidenum">
              <a:rPr lang="fr-BE" smtClean="0"/>
              <a:pPr/>
              <a:t>‹#›</a:t>
            </a:fld>
            <a:endParaRPr lang="fr-BE" dirty="0"/>
          </a:p>
        </p:txBody>
      </p:sp>
    </p:spTree>
    <p:extLst>
      <p:ext uri="{BB962C8B-B14F-4D97-AF65-F5344CB8AC3E}">
        <p14:creationId xmlns:p14="http://schemas.microsoft.com/office/powerpoint/2010/main" val="3784174276"/>
      </p:ext>
    </p:extLst>
  </p:cSld>
  <p:clrMapOvr>
    <a:masterClrMapping/>
  </p:clrMapOvr>
  <mc:AlternateContent xmlns:mc="http://schemas.openxmlformats.org/markup-compatibility/2006" xmlns:p14="http://schemas.microsoft.com/office/powerpoint/2010/main">
    <mc:Choice Requires="p14">
      <p:transition p14:dur="1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2.85714E-6 -0.10032 L 2.85714E-6 4.60317E-6 " pathEditMode="relative" rAng="0" ptsTypes="AA">
                                      <p:cBhvr>
                                        <p:cTn id="6" dur="1000" spd="-100000" fill="hold"/>
                                        <p:tgtEl>
                                          <p:spTgt spid="13"/>
                                        </p:tgtEl>
                                        <p:attrNameLst>
                                          <p:attrName>ppt_x</p:attrName>
                                          <p:attrName>ppt_y</p:attrName>
                                        </p:attrNameLst>
                                      </p:cBhvr>
                                      <p:rCtr x="0" y="5016"/>
                                    </p:animMotion>
                                  </p:childTnLst>
                                </p:cTn>
                              </p:par>
                              <p:par>
                                <p:cTn id="7" presetID="10" presetClass="exit" presetSubtype="0" fill="hold" grpId="1" nodeType="withEffect">
                                  <p:stCondLst>
                                    <p:cond delay="0"/>
                                  </p:stCondLst>
                                  <p:childTnLst>
                                    <p:animEffect transition="out" filter="fade">
                                      <p:cBhvr>
                                        <p:cTn id="8" dur="750"/>
                                        <p:tgtEl>
                                          <p:spTgt spid="13"/>
                                        </p:tgtEl>
                                      </p:cBhvr>
                                    </p:animEffect>
                                    <p:set>
                                      <p:cBhvr>
                                        <p:cTn id="9" dur="1" fill="hold">
                                          <p:stCondLst>
                                            <p:cond delay="749"/>
                                          </p:stCondLst>
                                        </p:cTn>
                                        <p:tgtEl>
                                          <p:spTgt spid="13"/>
                                        </p:tgtEl>
                                        <p:attrNameLst>
                                          <p:attrName>style.visibility</p:attrName>
                                        </p:attrNameLst>
                                      </p:cBhvr>
                                      <p:to>
                                        <p:strVal val="hidden"/>
                                      </p:to>
                                    </p:set>
                                  </p:childTnLst>
                                </p:cTn>
                              </p:par>
                              <p:par>
                                <p:cTn id="10" presetID="42" presetClass="path" presetSubtype="0" accel="50000" decel="50000" fill="hold" grpId="0" nodeType="withEffect">
                                  <p:stCondLst>
                                    <p:cond delay="0"/>
                                  </p:stCondLst>
                                  <p:childTnLst>
                                    <p:animMotion origin="layout" path="M 0 -0.10127 L 0 -7.93651E-7 " pathEditMode="relative" rAng="0" ptsTypes="AA">
                                      <p:cBhvr>
                                        <p:cTn id="11" dur="1000" spd="-100000" fill="hold"/>
                                        <p:tgtEl>
                                          <p:spTgt spid="20"/>
                                        </p:tgtEl>
                                        <p:attrNameLst>
                                          <p:attrName>ppt_x</p:attrName>
                                          <p:attrName>ppt_y</p:attrName>
                                        </p:attrNameLst>
                                      </p:cBhvr>
                                      <p:rCtr x="0" y="5063"/>
                                    </p:animMotion>
                                  </p:childTnLst>
                                </p:cTn>
                              </p:par>
                              <p:par>
                                <p:cTn id="12" presetID="10" presetClass="exit" presetSubtype="0" fill="hold" nodeType="withEffect">
                                  <p:stCondLst>
                                    <p:cond delay="0"/>
                                  </p:stCondLst>
                                  <p:childTnLst>
                                    <p:animEffect transition="out" filter="fade">
                                      <p:cBhvr>
                                        <p:cTn id="13" dur="1000"/>
                                        <p:tgtEl>
                                          <p:spTgt spid="16"/>
                                        </p:tgtEl>
                                      </p:cBhvr>
                                    </p:animEffect>
                                    <p:set>
                                      <p:cBhvr>
                                        <p:cTn id="14" dur="1" fill="hold">
                                          <p:stCondLst>
                                            <p:cond delay="9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3" grpId="0"/>
      <p:bldP spid="13" grpId="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gradFill>
            <a:gsLst>
              <a:gs pos="0">
                <a:schemeClr val="accent1"/>
              </a:gs>
              <a:gs pos="50000">
                <a:schemeClr val="tx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234"/>
          </a:p>
        </p:txBody>
      </p:sp>
      <p:sp>
        <p:nvSpPr>
          <p:cNvPr id="9" name="Rectangle 8"/>
          <p:cNvSpPr/>
          <p:nvPr userDrawn="1"/>
        </p:nvSpPr>
        <p:spPr>
          <a:xfrm>
            <a:off x="0" y="1812457"/>
            <a:ext cx="12263849" cy="38244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234"/>
          </a:p>
        </p:txBody>
      </p:sp>
      <p:sp>
        <p:nvSpPr>
          <p:cNvPr id="2" name="Title 1"/>
          <p:cNvSpPr>
            <a:spLocks noGrp="1"/>
          </p:cNvSpPr>
          <p:nvPr>
            <p:ph type="ctrTitle"/>
          </p:nvPr>
        </p:nvSpPr>
        <p:spPr>
          <a:xfrm>
            <a:off x="664755" y="1986652"/>
            <a:ext cx="10862491" cy="1442349"/>
          </a:xfrm>
        </p:spPr>
        <p:txBody>
          <a:bodyPr anchor="b">
            <a:noAutofit/>
          </a:bodyPr>
          <a:lstStyle>
            <a:lvl1pPr algn="l">
              <a:lnSpc>
                <a:spcPct val="75000"/>
              </a:lnSpc>
              <a:defRPr sz="4526" cap="small" baseline="0">
                <a:solidFill>
                  <a:schemeClr val="tx2"/>
                </a:solidFill>
              </a:defRPr>
            </a:lvl1pPr>
          </a:lstStyle>
          <a:p>
            <a:r>
              <a:rPr lang="fr-FR" dirty="0"/>
              <a:t>Modifiez le style du titre</a:t>
            </a:r>
            <a:endParaRPr lang="en-US" dirty="0"/>
          </a:p>
        </p:txBody>
      </p:sp>
      <p:sp>
        <p:nvSpPr>
          <p:cNvPr id="3" name="Subtitle 2"/>
          <p:cNvSpPr>
            <a:spLocks noGrp="1"/>
          </p:cNvSpPr>
          <p:nvPr>
            <p:ph type="subTitle" idx="1"/>
          </p:nvPr>
        </p:nvSpPr>
        <p:spPr>
          <a:xfrm>
            <a:off x="664755" y="3636670"/>
            <a:ext cx="10862491" cy="1655762"/>
          </a:xfrm>
        </p:spPr>
        <p:txBody>
          <a:bodyPr>
            <a:normAutofit/>
          </a:bodyPr>
          <a:lstStyle>
            <a:lvl1pPr marL="0" indent="0" algn="l">
              <a:buNone/>
              <a:defRPr sz="2469" b="0">
                <a:solidFill>
                  <a:schemeClr val="tx1">
                    <a:lumMod val="50000"/>
                    <a:lumOff val="50000"/>
                  </a:schemeClr>
                </a:solidFill>
              </a:defRPr>
            </a:lvl1pPr>
            <a:lvl2pPr marL="457180" indent="0" algn="ctr">
              <a:buNone/>
              <a:defRPr sz="2000"/>
            </a:lvl2pPr>
            <a:lvl3pPr marL="914360" indent="0" algn="ctr">
              <a:buNone/>
              <a:defRPr sz="1800"/>
            </a:lvl3pPr>
            <a:lvl4pPr marL="1371540" indent="0" algn="ctr">
              <a:buNone/>
              <a:defRPr sz="1600"/>
            </a:lvl4pPr>
            <a:lvl5pPr marL="1828720" indent="0" algn="ctr">
              <a:buNone/>
              <a:defRPr sz="1600"/>
            </a:lvl5pPr>
            <a:lvl6pPr marL="2285900" indent="0" algn="ctr">
              <a:buNone/>
              <a:defRPr sz="1600"/>
            </a:lvl6pPr>
            <a:lvl7pPr marL="2743080" indent="0" algn="ctr">
              <a:buNone/>
              <a:defRPr sz="1600"/>
            </a:lvl7pPr>
            <a:lvl8pPr marL="3200260" indent="0" algn="ctr">
              <a:buNone/>
              <a:defRPr sz="1600"/>
            </a:lvl8pPr>
            <a:lvl9pPr marL="3657440" indent="0" algn="ctr">
              <a:buNone/>
              <a:defRPr sz="1600"/>
            </a:lvl9pPr>
          </a:lstStyle>
          <a:p>
            <a:r>
              <a:rPr lang="fr-FR" dirty="0"/>
              <a:t>Modifiez le style des sous-titres du masque</a:t>
            </a:r>
            <a:endParaRPr lang="en-US" dirty="0"/>
          </a:p>
        </p:txBody>
      </p:sp>
      <p:grpSp>
        <p:nvGrpSpPr>
          <p:cNvPr id="10" name="Group 4"/>
          <p:cNvGrpSpPr>
            <a:grpSpLocks noChangeAspect="1"/>
          </p:cNvGrpSpPr>
          <p:nvPr userDrawn="1"/>
        </p:nvGrpSpPr>
        <p:grpSpPr bwMode="auto">
          <a:xfrm>
            <a:off x="9519455" y="5886609"/>
            <a:ext cx="2297090" cy="721708"/>
            <a:chOff x="2380" y="2386"/>
            <a:chExt cx="3638" cy="1524"/>
          </a:xfrm>
        </p:grpSpPr>
        <p:sp>
          <p:nvSpPr>
            <p:cNvPr id="11" name="Freeform 5"/>
            <p:cNvSpPr>
              <a:spLocks/>
            </p:cNvSpPr>
            <p:nvPr/>
          </p:nvSpPr>
          <p:spPr bwMode="auto">
            <a:xfrm>
              <a:off x="3999" y="2730"/>
              <a:ext cx="473" cy="522"/>
            </a:xfrm>
            <a:custGeom>
              <a:avLst/>
              <a:gdLst>
                <a:gd name="T0" fmla="*/ 5 w 200"/>
                <a:gd name="T1" fmla="*/ 101 h 220"/>
                <a:gd name="T2" fmla="*/ 53 w 200"/>
                <a:gd name="T3" fmla="*/ 196 h 220"/>
                <a:gd name="T4" fmla="*/ 200 w 200"/>
                <a:gd name="T5" fmla="*/ 174 h 220"/>
                <a:gd name="T6" fmla="*/ 175 w 200"/>
                <a:gd name="T7" fmla="*/ 148 h 220"/>
                <a:gd name="T8" fmla="*/ 69 w 200"/>
                <a:gd name="T9" fmla="*/ 163 h 220"/>
                <a:gd name="T10" fmla="*/ 40 w 200"/>
                <a:gd name="T11" fmla="*/ 114 h 220"/>
                <a:gd name="T12" fmla="*/ 40 w 200"/>
                <a:gd name="T13" fmla="*/ 106 h 220"/>
                <a:gd name="T14" fmla="*/ 136 w 200"/>
                <a:gd name="T15" fmla="*/ 45 h 220"/>
                <a:gd name="T16" fmla="*/ 105 w 200"/>
                <a:gd name="T17" fmla="*/ 145 h 220"/>
                <a:gd name="T18" fmla="*/ 139 w 200"/>
                <a:gd name="T19" fmla="*/ 156 h 220"/>
                <a:gd name="T20" fmla="*/ 183 w 200"/>
                <a:gd name="T21" fmla="*/ 9 h 220"/>
                <a:gd name="T22" fmla="*/ 161 w 200"/>
                <a:gd name="T23" fmla="*/ 8 h 220"/>
                <a:gd name="T24" fmla="*/ 5 w 200"/>
                <a:gd name="T25" fmla="*/ 101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 h="220">
                  <a:moveTo>
                    <a:pt x="5" y="101"/>
                  </a:moveTo>
                  <a:cubicBezTo>
                    <a:pt x="0" y="143"/>
                    <a:pt x="18" y="178"/>
                    <a:pt x="53" y="196"/>
                  </a:cubicBezTo>
                  <a:cubicBezTo>
                    <a:pt x="99" y="220"/>
                    <a:pt x="164" y="210"/>
                    <a:pt x="200" y="174"/>
                  </a:cubicBezTo>
                  <a:cubicBezTo>
                    <a:pt x="175" y="148"/>
                    <a:pt x="175" y="148"/>
                    <a:pt x="175" y="148"/>
                  </a:cubicBezTo>
                  <a:cubicBezTo>
                    <a:pt x="150" y="173"/>
                    <a:pt x="101" y="180"/>
                    <a:pt x="69" y="163"/>
                  </a:cubicBezTo>
                  <a:cubicBezTo>
                    <a:pt x="55" y="156"/>
                    <a:pt x="39" y="142"/>
                    <a:pt x="40" y="114"/>
                  </a:cubicBezTo>
                  <a:cubicBezTo>
                    <a:pt x="40" y="111"/>
                    <a:pt x="40" y="109"/>
                    <a:pt x="40" y="106"/>
                  </a:cubicBezTo>
                  <a:cubicBezTo>
                    <a:pt x="46" y="58"/>
                    <a:pt x="103" y="47"/>
                    <a:pt x="136" y="45"/>
                  </a:cubicBezTo>
                  <a:cubicBezTo>
                    <a:pt x="126" y="76"/>
                    <a:pt x="105" y="145"/>
                    <a:pt x="105" y="145"/>
                  </a:cubicBezTo>
                  <a:cubicBezTo>
                    <a:pt x="139" y="156"/>
                    <a:pt x="139" y="156"/>
                    <a:pt x="139" y="156"/>
                  </a:cubicBezTo>
                  <a:cubicBezTo>
                    <a:pt x="183" y="9"/>
                    <a:pt x="183" y="9"/>
                    <a:pt x="183" y="9"/>
                  </a:cubicBezTo>
                  <a:cubicBezTo>
                    <a:pt x="161" y="8"/>
                    <a:pt x="161" y="8"/>
                    <a:pt x="161" y="8"/>
                  </a:cubicBezTo>
                  <a:cubicBezTo>
                    <a:pt x="155" y="8"/>
                    <a:pt x="17" y="0"/>
                    <a:pt x="5" y="10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sz="1234"/>
            </a:p>
          </p:txBody>
        </p:sp>
        <p:sp>
          <p:nvSpPr>
            <p:cNvPr id="12" name="Freeform 6"/>
            <p:cNvSpPr>
              <a:spLocks/>
            </p:cNvSpPr>
            <p:nvPr/>
          </p:nvSpPr>
          <p:spPr bwMode="auto">
            <a:xfrm>
              <a:off x="5755" y="2746"/>
              <a:ext cx="263" cy="482"/>
            </a:xfrm>
            <a:custGeom>
              <a:avLst/>
              <a:gdLst>
                <a:gd name="T0" fmla="*/ 263 w 263"/>
                <a:gd name="T1" fmla="*/ 0 h 482"/>
                <a:gd name="T2" fmla="*/ 220 w 263"/>
                <a:gd name="T3" fmla="*/ 0 h 482"/>
                <a:gd name="T4" fmla="*/ 171 w 263"/>
                <a:gd name="T5" fmla="*/ 0 h 482"/>
                <a:gd name="T6" fmla="*/ 0 w 263"/>
                <a:gd name="T7" fmla="*/ 482 h 482"/>
                <a:gd name="T8" fmla="*/ 90 w 263"/>
                <a:gd name="T9" fmla="*/ 482 h 482"/>
                <a:gd name="T10" fmla="*/ 263 w 263"/>
                <a:gd name="T11" fmla="*/ 0 h 482"/>
              </a:gdLst>
              <a:ahLst/>
              <a:cxnLst>
                <a:cxn ang="0">
                  <a:pos x="T0" y="T1"/>
                </a:cxn>
                <a:cxn ang="0">
                  <a:pos x="T2" y="T3"/>
                </a:cxn>
                <a:cxn ang="0">
                  <a:pos x="T4" y="T5"/>
                </a:cxn>
                <a:cxn ang="0">
                  <a:pos x="T6" y="T7"/>
                </a:cxn>
                <a:cxn ang="0">
                  <a:pos x="T8" y="T9"/>
                </a:cxn>
                <a:cxn ang="0">
                  <a:pos x="T10" y="T11"/>
                </a:cxn>
              </a:cxnLst>
              <a:rect l="0" t="0" r="r" b="b"/>
              <a:pathLst>
                <a:path w="263" h="482">
                  <a:moveTo>
                    <a:pt x="263" y="0"/>
                  </a:moveTo>
                  <a:lnTo>
                    <a:pt x="220" y="0"/>
                  </a:lnTo>
                  <a:lnTo>
                    <a:pt x="171" y="0"/>
                  </a:lnTo>
                  <a:lnTo>
                    <a:pt x="0" y="482"/>
                  </a:lnTo>
                  <a:lnTo>
                    <a:pt x="90" y="482"/>
                  </a:lnTo>
                  <a:lnTo>
                    <a:pt x="26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sz="1234"/>
            </a:p>
          </p:txBody>
        </p:sp>
        <p:sp>
          <p:nvSpPr>
            <p:cNvPr id="13" name="Freeform 7"/>
            <p:cNvSpPr>
              <a:spLocks/>
            </p:cNvSpPr>
            <p:nvPr/>
          </p:nvSpPr>
          <p:spPr bwMode="auto">
            <a:xfrm>
              <a:off x="4522" y="2749"/>
              <a:ext cx="542" cy="496"/>
            </a:xfrm>
            <a:custGeom>
              <a:avLst/>
              <a:gdLst>
                <a:gd name="T0" fmla="*/ 228 w 229"/>
                <a:gd name="T1" fmla="*/ 112 h 209"/>
                <a:gd name="T2" fmla="*/ 229 w 229"/>
                <a:gd name="T3" fmla="*/ 106 h 209"/>
                <a:gd name="T4" fmla="*/ 114 w 229"/>
                <a:gd name="T5" fmla="*/ 0 h 209"/>
                <a:gd name="T6" fmla="*/ 2 w 229"/>
                <a:gd name="T7" fmla="*/ 102 h 209"/>
                <a:gd name="T8" fmla="*/ 34 w 229"/>
                <a:gd name="T9" fmla="*/ 178 h 209"/>
                <a:gd name="T10" fmla="*/ 148 w 229"/>
                <a:gd name="T11" fmla="*/ 194 h 209"/>
                <a:gd name="T12" fmla="*/ 139 w 229"/>
                <a:gd name="T13" fmla="*/ 160 h 209"/>
                <a:gd name="T14" fmla="*/ 57 w 229"/>
                <a:gd name="T15" fmla="*/ 151 h 209"/>
                <a:gd name="T16" fmla="*/ 37 w 229"/>
                <a:gd name="T17" fmla="*/ 104 h 209"/>
                <a:gd name="T18" fmla="*/ 114 w 229"/>
                <a:gd name="T19" fmla="*/ 35 h 209"/>
                <a:gd name="T20" fmla="*/ 193 w 229"/>
                <a:gd name="T21" fmla="*/ 103 h 209"/>
                <a:gd name="T22" fmla="*/ 157 w 229"/>
                <a:gd name="T23" fmla="*/ 202 h 209"/>
                <a:gd name="T24" fmla="*/ 194 w 229"/>
                <a:gd name="T25" fmla="*/ 202 h 209"/>
                <a:gd name="T26" fmla="*/ 228 w 229"/>
                <a:gd name="T27" fmla="*/ 11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9" h="209">
                  <a:moveTo>
                    <a:pt x="228" y="112"/>
                  </a:moveTo>
                  <a:cubicBezTo>
                    <a:pt x="229" y="106"/>
                    <a:pt x="229" y="106"/>
                    <a:pt x="229" y="106"/>
                  </a:cubicBezTo>
                  <a:cubicBezTo>
                    <a:pt x="229" y="69"/>
                    <a:pt x="205" y="0"/>
                    <a:pt x="114" y="0"/>
                  </a:cubicBezTo>
                  <a:cubicBezTo>
                    <a:pt x="63" y="0"/>
                    <a:pt x="5" y="42"/>
                    <a:pt x="2" y="102"/>
                  </a:cubicBezTo>
                  <a:cubicBezTo>
                    <a:pt x="0" y="132"/>
                    <a:pt x="12" y="160"/>
                    <a:pt x="34" y="178"/>
                  </a:cubicBezTo>
                  <a:cubicBezTo>
                    <a:pt x="53" y="194"/>
                    <a:pt x="88" y="209"/>
                    <a:pt x="148" y="194"/>
                  </a:cubicBezTo>
                  <a:cubicBezTo>
                    <a:pt x="139" y="160"/>
                    <a:pt x="139" y="160"/>
                    <a:pt x="139" y="160"/>
                  </a:cubicBezTo>
                  <a:cubicBezTo>
                    <a:pt x="103" y="169"/>
                    <a:pt x="74" y="166"/>
                    <a:pt x="57" y="151"/>
                  </a:cubicBezTo>
                  <a:cubicBezTo>
                    <a:pt x="43" y="140"/>
                    <a:pt x="36" y="122"/>
                    <a:pt x="37" y="104"/>
                  </a:cubicBezTo>
                  <a:cubicBezTo>
                    <a:pt x="39" y="61"/>
                    <a:pt x="83" y="35"/>
                    <a:pt x="114" y="35"/>
                  </a:cubicBezTo>
                  <a:cubicBezTo>
                    <a:pt x="185" y="35"/>
                    <a:pt x="193" y="90"/>
                    <a:pt x="193" y="103"/>
                  </a:cubicBezTo>
                  <a:cubicBezTo>
                    <a:pt x="191" y="109"/>
                    <a:pt x="161" y="191"/>
                    <a:pt x="157" y="202"/>
                  </a:cubicBezTo>
                  <a:cubicBezTo>
                    <a:pt x="194" y="202"/>
                    <a:pt x="194" y="202"/>
                    <a:pt x="194" y="202"/>
                  </a:cubicBezTo>
                  <a:lnTo>
                    <a:pt x="228" y="1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sz="1234"/>
            </a:p>
          </p:txBody>
        </p:sp>
        <p:sp>
          <p:nvSpPr>
            <p:cNvPr id="14" name="Freeform 8"/>
            <p:cNvSpPr>
              <a:spLocks/>
            </p:cNvSpPr>
            <p:nvPr/>
          </p:nvSpPr>
          <p:spPr bwMode="auto">
            <a:xfrm>
              <a:off x="4792" y="3228"/>
              <a:ext cx="2" cy="3"/>
            </a:xfrm>
            <a:custGeom>
              <a:avLst/>
              <a:gdLst>
                <a:gd name="T0" fmla="*/ 0 w 1"/>
                <a:gd name="T1" fmla="*/ 1 h 1"/>
                <a:gd name="T2" fmla="*/ 1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1" y="1"/>
                    <a:pt x="1" y="1"/>
                    <a:pt x="1" y="1"/>
                  </a:cubicBezTo>
                  <a:cubicBezTo>
                    <a:pt x="1" y="0"/>
                    <a:pt x="1" y="0"/>
                    <a:pt x="1" y="0"/>
                  </a:cubicBezTo>
                  <a:cubicBezTo>
                    <a:pt x="1" y="1"/>
                    <a:pt x="0" y="1"/>
                    <a:pt x="0"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sz="1234"/>
            </a:p>
          </p:txBody>
        </p:sp>
        <p:sp>
          <p:nvSpPr>
            <p:cNvPr id="15" name="Freeform 9"/>
            <p:cNvSpPr>
              <a:spLocks/>
            </p:cNvSpPr>
            <p:nvPr/>
          </p:nvSpPr>
          <p:spPr bwMode="auto">
            <a:xfrm>
              <a:off x="5097" y="2739"/>
              <a:ext cx="635" cy="489"/>
            </a:xfrm>
            <a:custGeom>
              <a:avLst/>
              <a:gdLst>
                <a:gd name="T0" fmla="*/ 82 w 268"/>
                <a:gd name="T1" fmla="*/ 75 h 206"/>
                <a:gd name="T2" fmla="*/ 164 w 268"/>
                <a:gd name="T3" fmla="*/ 42 h 206"/>
                <a:gd name="T4" fmla="*/ 231 w 268"/>
                <a:gd name="T5" fmla="*/ 97 h 206"/>
                <a:gd name="T6" fmla="*/ 192 w 268"/>
                <a:gd name="T7" fmla="*/ 206 h 206"/>
                <a:gd name="T8" fmla="*/ 230 w 268"/>
                <a:gd name="T9" fmla="*/ 206 h 206"/>
                <a:gd name="T10" fmla="*/ 268 w 268"/>
                <a:gd name="T11" fmla="*/ 100 h 206"/>
                <a:gd name="T12" fmla="*/ 267 w 268"/>
                <a:gd name="T13" fmla="*/ 96 h 206"/>
                <a:gd name="T14" fmla="*/ 170 w 268"/>
                <a:gd name="T15" fmla="*/ 7 h 206"/>
                <a:gd name="T16" fmla="*/ 53 w 268"/>
                <a:gd name="T17" fmla="*/ 55 h 206"/>
                <a:gd name="T18" fmla="*/ 51 w 268"/>
                <a:gd name="T19" fmla="*/ 57 h 206"/>
                <a:gd name="T20" fmla="*/ 0 w 268"/>
                <a:gd name="T21" fmla="*/ 206 h 206"/>
                <a:gd name="T22" fmla="*/ 38 w 268"/>
                <a:gd name="T23" fmla="*/ 206 h 206"/>
                <a:gd name="T24" fmla="*/ 82 w 268"/>
                <a:gd name="T25" fmla="*/ 75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8" h="206">
                  <a:moveTo>
                    <a:pt x="82" y="75"/>
                  </a:moveTo>
                  <a:cubicBezTo>
                    <a:pt x="102" y="51"/>
                    <a:pt x="135" y="37"/>
                    <a:pt x="164" y="42"/>
                  </a:cubicBezTo>
                  <a:cubicBezTo>
                    <a:pt x="209" y="49"/>
                    <a:pt x="228" y="76"/>
                    <a:pt x="231" y="97"/>
                  </a:cubicBezTo>
                  <a:cubicBezTo>
                    <a:pt x="228" y="105"/>
                    <a:pt x="197" y="194"/>
                    <a:pt x="192" y="206"/>
                  </a:cubicBezTo>
                  <a:cubicBezTo>
                    <a:pt x="230" y="206"/>
                    <a:pt x="230" y="206"/>
                    <a:pt x="230" y="206"/>
                  </a:cubicBezTo>
                  <a:cubicBezTo>
                    <a:pt x="268" y="100"/>
                    <a:pt x="268" y="100"/>
                    <a:pt x="268" y="100"/>
                  </a:cubicBezTo>
                  <a:cubicBezTo>
                    <a:pt x="267" y="96"/>
                    <a:pt x="267" y="96"/>
                    <a:pt x="267" y="96"/>
                  </a:cubicBezTo>
                  <a:cubicBezTo>
                    <a:pt x="263" y="51"/>
                    <a:pt x="225" y="16"/>
                    <a:pt x="170" y="7"/>
                  </a:cubicBezTo>
                  <a:cubicBezTo>
                    <a:pt x="128" y="0"/>
                    <a:pt x="81" y="19"/>
                    <a:pt x="53" y="55"/>
                  </a:cubicBezTo>
                  <a:cubicBezTo>
                    <a:pt x="51" y="57"/>
                    <a:pt x="51" y="57"/>
                    <a:pt x="51" y="57"/>
                  </a:cubicBezTo>
                  <a:cubicBezTo>
                    <a:pt x="0" y="206"/>
                    <a:pt x="0" y="206"/>
                    <a:pt x="0" y="206"/>
                  </a:cubicBezTo>
                  <a:cubicBezTo>
                    <a:pt x="38" y="206"/>
                    <a:pt x="38" y="206"/>
                    <a:pt x="38" y="206"/>
                  </a:cubicBezTo>
                  <a:cubicBezTo>
                    <a:pt x="52" y="165"/>
                    <a:pt x="81" y="80"/>
                    <a:pt x="82" y="7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sz="1234"/>
            </a:p>
          </p:txBody>
        </p:sp>
        <p:sp>
          <p:nvSpPr>
            <p:cNvPr id="16" name="Freeform 10"/>
            <p:cNvSpPr>
              <a:spLocks noEditPoints="1"/>
            </p:cNvSpPr>
            <p:nvPr/>
          </p:nvSpPr>
          <p:spPr bwMode="auto">
            <a:xfrm>
              <a:off x="2380" y="2386"/>
              <a:ext cx="1522" cy="1524"/>
            </a:xfrm>
            <a:custGeom>
              <a:avLst/>
              <a:gdLst>
                <a:gd name="T0" fmla="*/ 381 w 643"/>
                <a:gd name="T1" fmla="*/ 149 h 642"/>
                <a:gd name="T2" fmla="*/ 382 w 643"/>
                <a:gd name="T3" fmla="*/ 148 h 642"/>
                <a:gd name="T4" fmla="*/ 593 w 643"/>
                <a:gd name="T5" fmla="*/ 148 h 642"/>
                <a:gd name="T6" fmla="*/ 322 w 643"/>
                <a:gd name="T7" fmla="*/ 0 h 642"/>
                <a:gd name="T8" fmla="*/ 0 w 643"/>
                <a:gd name="T9" fmla="*/ 321 h 642"/>
                <a:gd name="T10" fmla="*/ 134 w 643"/>
                <a:gd name="T11" fmla="*/ 582 h 642"/>
                <a:gd name="T12" fmla="*/ 232 w 643"/>
                <a:gd name="T13" fmla="*/ 285 h 642"/>
                <a:gd name="T14" fmla="*/ 381 w 643"/>
                <a:gd name="T15" fmla="*/ 149 h 642"/>
                <a:gd name="T16" fmla="*/ 608 w 643"/>
                <a:gd name="T17" fmla="*/ 175 h 642"/>
                <a:gd name="T18" fmla="*/ 386 w 643"/>
                <a:gd name="T19" fmla="*/ 175 h 642"/>
                <a:gd name="T20" fmla="*/ 258 w 643"/>
                <a:gd name="T21" fmla="*/ 293 h 642"/>
                <a:gd name="T22" fmla="*/ 157 w 643"/>
                <a:gd name="T23" fmla="*/ 597 h 642"/>
                <a:gd name="T24" fmla="*/ 188 w 643"/>
                <a:gd name="T25" fmla="*/ 613 h 642"/>
                <a:gd name="T26" fmla="*/ 239 w 643"/>
                <a:gd name="T27" fmla="*/ 455 h 642"/>
                <a:gd name="T28" fmla="*/ 366 w 643"/>
                <a:gd name="T29" fmla="*/ 340 h 642"/>
                <a:gd name="T30" fmla="*/ 472 w 643"/>
                <a:gd name="T31" fmla="*/ 340 h 642"/>
                <a:gd name="T32" fmla="*/ 472 w 643"/>
                <a:gd name="T33" fmla="*/ 367 h 642"/>
                <a:gd name="T34" fmla="*/ 366 w 643"/>
                <a:gd name="T35" fmla="*/ 367 h 642"/>
                <a:gd name="T36" fmla="*/ 264 w 643"/>
                <a:gd name="T37" fmla="*/ 464 h 642"/>
                <a:gd name="T38" fmla="*/ 212 w 643"/>
                <a:gd name="T39" fmla="*/ 623 h 642"/>
                <a:gd name="T40" fmla="*/ 322 w 643"/>
                <a:gd name="T41" fmla="*/ 642 h 642"/>
                <a:gd name="T42" fmla="*/ 643 w 643"/>
                <a:gd name="T43" fmla="*/ 321 h 642"/>
                <a:gd name="T44" fmla="*/ 608 w 643"/>
                <a:gd name="T45" fmla="*/ 175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43" h="642">
                  <a:moveTo>
                    <a:pt x="381" y="149"/>
                  </a:moveTo>
                  <a:cubicBezTo>
                    <a:pt x="382" y="148"/>
                    <a:pt x="382" y="148"/>
                    <a:pt x="382" y="148"/>
                  </a:cubicBezTo>
                  <a:cubicBezTo>
                    <a:pt x="593" y="148"/>
                    <a:pt x="593" y="148"/>
                    <a:pt x="593" y="148"/>
                  </a:cubicBezTo>
                  <a:cubicBezTo>
                    <a:pt x="535" y="59"/>
                    <a:pt x="436" y="0"/>
                    <a:pt x="322" y="0"/>
                  </a:cubicBezTo>
                  <a:cubicBezTo>
                    <a:pt x="144" y="0"/>
                    <a:pt x="0" y="143"/>
                    <a:pt x="0" y="321"/>
                  </a:cubicBezTo>
                  <a:cubicBezTo>
                    <a:pt x="0" y="428"/>
                    <a:pt x="53" y="523"/>
                    <a:pt x="134" y="582"/>
                  </a:cubicBezTo>
                  <a:cubicBezTo>
                    <a:pt x="164" y="491"/>
                    <a:pt x="232" y="285"/>
                    <a:pt x="232" y="285"/>
                  </a:cubicBezTo>
                  <a:cubicBezTo>
                    <a:pt x="233" y="281"/>
                    <a:pt x="262" y="177"/>
                    <a:pt x="381" y="149"/>
                  </a:cubicBezTo>
                  <a:moveTo>
                    <a:pt x="608" y="175"/>
                  </a:moveTo>
                  <a:cubicBezTo>
                    <a:pt x="386" y="175"/>
                    <a:pt x="386" y="175"/>
                    <a:pt x="386" y="175"/>
                  </a:cubicBezTo>
                  <a:cubicBezTo>
                    <a:pt x="284" y="200"/>
                    <a:pt x="259" y="288"/>
                    <a:pt x="258" y="293"/>
                  </a:cubicBezTo>
                  <a:cubicBezTo>
                    <a:pt x="157" y="597"/>
                    <a:pt x="157" y="597"/>
                    <a:pt x="157" y="597"/>
                  </a:cubicBezTo>
                  <a:cubicBezTo>
                    <a:pt x="167" y="603"/>
                    <a:pt x="177" y="608"/>
                    <a:pt x="188" y="613"/>
                  </a:cubicBezTo>
                  <a:cubicBezTo>
                    <a:pt x="204" y="562"/>
                    <a:pt x="238" y="455"/>
                    <a:pt x="239" y="455"/>
                  </a:cubicBezTo>
                  <a:cubicBezTo>
                    <a:pt x="241" y="450"/>
                    <a:pt x="287" y="340"/>
                    <a:pt x="366" y="340"/>
                  </a:cubicBezTo>
                  <a:cubicBezTo>
                    <a:pt x="472" y="340"/>
                    <a:pt x="472" y="340"/>
                    <a:pt x="472" y="340"/>
                  </a:cubicBezTo>
                  <a:cubicBezTo>
                    <a:pt x="472" y="367"/>
                    <a:pt x="472" y="367"/>
                    <a:pt x="472" y="367"/>
                  </a:cubicBezTo>
                  <a:cubicBezTo>
                    <a:pt x="366" y="367"/>
                    <a:pt x="366" y="367"/>
                    <a:pt x="366" y="367"/>
                  </a:cubicBezTo>
                  <a:cubicBezTo>
                    <a:pt x="305" y="367"/>
                    <a:pt x="264" y="464"/>
                    <a:pt x="264" y="464"/>
                  </a:cubicBezTo>
                  <a:cubicBezTo>
                    <a:pt x="212" y="623"/>
                    <a:pt x="212" y="623"/>
                    <a:pt x="212" y="623"/>
                  </a:cubicBezTo>
                  <a:cubicBezTo>
                    <a:pt x="246" y="635"/>
                    <a:pt x="283" y="642"/>
                    <a:pt x="322" y="642"/>
                  </a:cubicBezTo>
                  <a:cubicBezTo>
                    <a:pt x="499" y="642"/>
                    <a:pt x="643" y="498"/>
                    <a:pt x="643" y="321"/>
                  </a:cubicBezTo>
                  <a:cubicBezTo>
                    <a:pt x="643" y="268"/>
                    <a:pt x="630" y="219"/>
                    <a:pt x="608" y="17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sz="1234"/>
            </a:p>
          </p:txBody>
        </p:sp>
      </p:grpSp>
      <p:sp>
        <p:nvSpPr>
          <p:cNvPr id="4" name="Espace réservé du pied de page 3"/>
          <p:cNvSpPr>
            <a:spLocks noGrp="1"/>
          </p:cNvSpPr>
          <p:nvPr>
            <p:ph type="ftr" sz="quarter" idx="10"/>
          </p:nvPr>
        </p:nvSpPr>
        <p:spPr/>
        <p:txBody>
          <a:bodyPr/>
          <a:lstStyle/>
          <a:p>
            <a:pPr defTabSz="768080"/>
            <a:r>
              <a:rPr lang="en-GB" sz="900" b="1" spc="-7" dirty="0">
                <a:solidFill>
                  <a:schemeClr val="bg1"/>
                </a:solidFill>
              </a:rPr>
              <a:t>FEANI Position Paper on the UN SDGs</a:t>
            </a:r>
            <a:endParaRPr lang="fr-BE" sz="900" b="1" spc="-7" dirty="0">
              <a:solidFill>
                <a:schemeClr val="bg1"/>
              </a:solidFill>
            </a:endParaRPr>
          </a:p>
        </p:txBody>
      </p:sp>
    </p:spTree>
    <p:extLst>
      <p:ext uri="{BB962C8B-B14F-4D97-AF65-F5344CB8AC3E}">
        <p14:creationId xmlns:p14="http://schemas.microsoft.com/office/powerpoint/2010/main" val="1950092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33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6153401"/>
            <a:ext cx="12192000" cy="700769"/>
          </a:xfrm>
          <a:prstGeom prst="rect">
            <a:avLst/>
          </a:prstGeom>
        </p:spPr>
      </p:pic>
      <p:sp>
        <p:nvSpPr>
          <p:cNvPr id="2" name="Holder 2"/>
          <p:cNvSpPr>
            <a:spLocks noGrp="1"/>
          </p:cNvSpPr>
          <p:nvPr>
            <p:ph type="title"/>
          </p:nvPr>
        </p:nvSpPr>
        <p:spPr>
          <a:xfrm>
            <a:off x="3240865" y="349079"/>
            <a:ext cx="5710268" cy="615553"/>
          </a:xfrm>
          <a:prstGeom prst="rect">
            <a:avLst/>
          </a:prstGeom>
        </p:spPr>
        <p:txBody>
          <a:bodyPr wrap="square" lIns="0" tIns="0" rIns="0" bIns="0">
            <a:spAutoFit/>
          </a:bodyPr>
          <a:lstStyle>
            <a:lvl1pPr>
              <a:defRPr sz="4000" b="1" i="0">
                <a:solidFill>
                  <a:srgbClr val="FF0000"/>
                </a:solidFill>
                <a:latin typeface="Arial"/>
                <a:cs typeface="Arial"/>
              </a:defRPr>
            </a:lvl1pPr>
          </a:lstStyle>
          <a:p>
            <a:endParaRPr/>
          </a:p>
        </p:txBody>
      </p:sp>
      <p:sp>
        <p:nvSpPr>
          <p:cNvPr id="3" name="Holder 3"/>
          <p:cNvSpPr>
            <a:spLocks noGrp="1"/>
          </p:cNvSpPr>
          <p:nvPr>
            <p:ph type="body" idx="1"/>
          </p:nvPr>
        </p:nvSpPr>
        <p:spPr>
          <a:xfrm>
            <a:off x="305426" y="1363419"/>
            <a:ext cx="11581146" cy="492443"/>
          </a:xfrm>
          <a:prstGeom prst="rect">
            <a:avLst/>
          </a:prstGeom>
        </p:spPr>
        <p:txBody>
          <a:bodyPr wrap="square" lIns="0" tIns="0" rIns="0" bIns="0">
            <a:spAutoFit/>
          </a:bodyPr>
          <a:lstStyle>
            <a:lvl1pPr>
              <a:defRPr sz="3200" b="1" i="0" u="heavy">
                <a:solidFill>
                  <a:srgbClr val="00549F"/>
                </a:solidFill>
                <a:latin typeface="Arial"/>
                <a:cs typeface="Arial"/>
              </a:defRPr>
            </a:lvl1pPr>
          </a:lstStyle>
          <a:p>
            <a:endParaRPr/>
          </a:p>
        </p:txBody>
      </p:sp>
      <p:sp>
        <p:nvSpPr>
          <p:cNvPr id="4" name="Holder 4"/>
          <p:cNvSpPr>
            <a:spLocks noGrp="1"/>
          </p:cNvSpPr>
          <p:nvPr>
            <p:ph type="ftr" sz="quarter" idx="5"/>
          </p:nvPr>
        </p:nvSpPr>
        <p:spPr>
          <a:xfrm>
            <a:off x="734120" y="6432325"/>
            <a:ext cx="2438400" cy="179536"/>
          </a:xfrm>
          <a:prstGeom prst="rect">
            <a:avLst/>
          </a:prstGeom>
        </p:spPr>
        <p:txBody>
          <a:bodyPr wrap="square" lIns="0" tIns="0" rIns="0" bIns="0">
            <a:spAutoFit/>
          </a:bodyPr>
          <a:lstStyle>
            <a:lvl1pPr>
              <a:defRPr sz="1234" b="1" i="0">
                <a:solidFill>
                  <a:schemeClr val="bg1"/>
                </a:solidFill>
                <a:latin typeface="Arial"/>
                <a:cs typeface="Arial"/>
              </a:defRPr>
            </a:lvl1pPr>
          </a:lstStyle>
          <a:p>
            <a:pPr marL="8703">
              <a:lnSpc>
                <a:spcPts val="1432"/>
              </a:lnSpc>
            </a:pPr>
            <a:r>
              <a:rPr lang="en-GB" spc="-7"/>
              <a:t>FEANI</a:t>
            </a:r>
            <a:endParaRPr lang="en-GB" spc="-3" dirty="0"/>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ECF617A0-4BE1-465C-9A33-6652DEB74104}" type="datetime1">
              <a:rPr lang="en-US" smtClean="0"/>
              <a:t>12/6/2021</a:t>
            </a:fld>
            <a:endParaRPr lang="en-US" dirty="0"/>
          </a:p>
        </p:txBody>
      </p:sp>
      <p:sp>
        <p:nvSpPr>
          <p:cNvPr id="6" name="Holder 6"/>
          <p:cNvSpPr>
            <a:spLocks noGrp="1"/>
          </p:cNvSpPr>
          <p:nvPr>
            <p:ph type="sldNum" sz="quarter" idx="7"/>
          </p:nvPr>
        </p:nvSpPr>
        <p:spPr>
          <a:xfrm>
            <a:off x="11393018" y="6446134"/>
            <a:ext cx="182880" cy="359073"/>
          </a:xfrm>
          <a:prstGeom prst="rect">
            <a:avLst/>
          </a:prstGeom>
        </p:spPr>
        <p:txBody>
          <a:bodyPr wrap="square" lIns="0" tIns="0" rIns="0" bIns="0">
            <a:spAutoFit/>
          </a:bodyPr>
          <a:lstStyle>
            <a:lvl1pPr>
              <a:defRPr sz="1199" b="0" i="0">
                <a:solidFill>
                  <a:schemeClr val="bg1"/>
                </a:solidFill>
                <a:latin typeface="Arial MT"/>
                <a:cs typeface="Arial MT"/>
              </a:defRPr>
            </a:lvl1pPr>
          </a:lstStyle>
          <a:p>
            <a:pPr marL="26110">
              <a:lnSpc>
                <a:spcPts val="1395"/>
              </a:lnSpc>
            </a:pPr>
            <a:fld id="{81D60167-4931-47E6-BA6A-407CBD079E47}" type="slidenum">
              <a:rPr lang="en-BE" smtClean="0"/>
              <a:pPr marL="26110">
                <a:lnSpc>
                  <a:spcPts val="1395"/>
                </a:lnSpc>
              </a:pPr>
              <a:t>‹#›</a:t>
            </a:fld>
            <a:endParaRPr lang="en-BE" dirty="0"/>
          </a:p>
        </p:txBody>
      </p:sp>
      <p:pic>
        <p:nvPicPr>
          <p:cNvPr id="7" name="Picture 6"/>
          <p:cNvPicPr>
            <a:picLocks noChangeAspect="1"/>
          </p:cNvPicPr>
          <p:nvPr userDrawn="1"/>
        </p:nvPicPr>
        <p:blipFill>
          <a:blip r:embed="rId8"/>
          <a:stretch>
            <a:fillRect/>
          </a:stretch>
        </p:blipFill>
        <p:spPr>
          <a:xfrm>
            <a:off x="-1" y="0"/>
            <a:ext cx="2202873" cy="1339892"/>
          </a:xfrm>
          <a:prstGeom prst="rect">
            <a:avLst/>
          </a:prstGeom>
        </p:spPr>
      </p:pic>
    </p:spTree>
    <p:extLst>
      <p:ext uri="{BB962C8B-B14F-4D97-AF65-F5344CB8AC3E}">
        <p14:creationId xmlns:p14="http://schemas.microsoft.com/office/powerpoint/2010/main" val="40024427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dt="0"/>
  <p:txStyles>
    <p:titleStyle>
      <a:lvl1pPr>
        <a:defRPr>
          <a:latin typeface="+mj-lt"/>
          <a:ea typeface="+mj-ea"/>
          <a:cs typeface="+mj-cs"/>
        </a:defRPr>
      </a:lvl1pPr>
    </p:titleStyle>
    <p:bodyStyle>
      <a:lvl1pPr marL="0">
        <a:defRPr>
          <a:latin typeface="+mn-lt"/>
          <a:ea typeface="+mn-ea"/>
          <a:cs typeface="+mn-cs"/>
        </a:defRPr>
      </a:lvl1pPr>
      <a:lvl2pPr marL="313319">
        <a:defRPr>
          <a:latin typeface="+mn-lt"/>
          <a:ea typeface="+mn-ea"/>
          <a:cs typeface="+mn-cs"/>
        </a:defRPr>
      </a:lvl2pPr>
      <a:lvl3pPr marL="626638">
        <a:defRPr>
          <a:latin typeface="+mn-lt"/>
          <a:ea typeface="+mn-ea"/>
          <a:cs typeface="+mn-cs"/>
        </a:defRPr>
      </a:lvl3pPr>
      <a:lvl4pPr marL="939957">
        <a:defRPr>
          <a:latin typeface="+mn-lt"/>
          <a:ea typeface="+mn-ea"/>
          <a:cs typeface="+mn-cs"/>
        </a:defRPr>
      </a:lvl4pPr>
      <a:lvl5pPr marL="1253277">
        <a:defRPr>
          <a:latin typeface="+mn-lt"/>
          <a:ea typeface="+mn-ea"/>
          <a:cs typeface="+mn-cs"/>
        </a:defRPr>
      </a:lvl5pPr>
      <a:lvl6pPr marL="1566596">
        <a:defRPr>
          <a:latin typeface="+mn-lt"/>
          <a:ea typeface="+mn-ea"/>
          <a:cs typeface="+mn-cs"/>
        </a:defRPr>
      </a:lvl6pPr>
      <a:lvl7pPr marL="1879915">
        <a:defRPr>
          <a:latin typeface="+mn-lt"/>
          <a:ea typeface="+mn-ea"/>
          <a:cs typeface="+mn-cs"/>
        </a:defRPr>
      </a:lvl7pPr>
      <a:lvl8pPr marL="2193234">
        <a:defRPr>
          <a:latin typeface="+mn-lt"/>
          <a:ea typeface="+mn-ea"/>
          <a:cs typeface="+mn-cs"/>
        </a:defRPr>
      </a:lvl8pPr>
      <a:lvl9pPr marL="2506553">
        <a:defRPr>
          <a:latin typeface="+mn-lt"/>
          <a:ea typeface="+mn-ea"/>
          <a:cs typeface="+mn-cs"/>
        </a:defRPr>
      </a:lvl9pPr>
    </p:bodyStyle>
    <p:otherStyle>
      <a:lvl1pPr marL="0">
        <a:defRPr>
          <a:latin typeface="+mn-lt"/>
          <a:ea typeface="+mn-ea"/>
          <a:cs typeface="+mn-cs"/>
        </a:defRPr>
      </a:lvl1pPr>
      <a:lvl2pPr marL="313319">
        <a:defRPr>
          <a:latin typeface="+mn-lt"/>
          <a:ea typeface="+mn-ea"/>
          <a:cs typeface="+mn-cs"/>
        </a:defRPr>
      </a:lvl2pPr>
      <a:lvl3pPr marL="626638">
        <a:defRPr>
          <a:latin typeface="+mn-lt"/>
          <a:ea typeface="+mn-ea"/>
          <a:cs typeface="+mn-cs"/>
        </a:defRPr>
      </a:lvl3pPr>
      <a:lvl4pPr marL="939957">
        <a:defRPr>
          <a:latin typeface="+mn-lt"/>
          <a:ea typeface="+mn-ea"/>
          <a:cs typeface="+mn-cs"/>
        </a:defRPr>
      </a:lvl4pPr>
      <a:lvl5pPr marL="1253277">
        <a:defRPr>
          <a:latin typeface="+mn-lt"/>
          <a:ea typeface="+mn-ea"/>
          <a:cs typeface="+mn-cs"/>
        </a:defRPr>
      </a:lvl5pPr>
      <a:lvl6pPr marL="1566596">
        <a:defRPr>
          <a:latin typeface="+mn-lt"/>
          <a:ea typeface="+mn-ea"/>
          <a:cs typeface="+mn-cs"/>
        </a:defRPr>
      </a:lvl6pPr>
      <a:lvl7pPr marL="1879915">
        <a:defRPr>
          <a:latin typeface="+mn-lt"/>
          <a:ea typeface="+mn-ea"/>
          <a:cs typeface="+mn-cs"/>
        </a:defRPr>
      </a:lvl7pPr>
      <a:lvl8pPr marL="2193234">
        <a:defRPr>
          <a:latin typeface="+mn-lt"/>
          <a:ea typeface="+mn-ea"/>
          <a:cs typeface="+mn-cs"/>
        </a:defRPr>
      </a:lvl8pPr>
      <a:lvl9pPr marL="2506553">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Rectangle 14"/>
          <p:cNvSpPr/>
          <p:nvPr userDrawn="1"/>
        </p:nvSpPr>
        <p:spPr>
          <a:xfrm>
            <a:off x="0" y="0"/>
            <a:ext cx="12192000" cy="1113795"/>
          </a:xfrm>
          <a:prstGeom prst="rect">
            <a:avLst/>
          </a:prstGeom>
          <a:gradFill>
            <a:gsLst>
              <a:gs pos="0">
                <a:schemeClr val="accent1"/>
              </a:gs>
              <a:gs pos="50000">
                <a:schemeClr val="tx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234"/>
          </a:p>
        </p:txBody>
      </p:sp>
      <p:sp>
        <p:nvSpPr>
          <p:cNvPr id="17" name="Rectangle 16"/>
          <p:cNvSpPr/>
          <p:nvPr userDrawn="1"/>
        </p:nvSpPr>
        <p:spPr>
          <a:xfrm>
            <a:off x="0" y="6157179"/>
            <a:ext cx="12192000" cy="700821"/>
          </a:xfrm>
          <a:prstGeom prst="rect">
            <a:avLst/>
          </a:prstGeom>
          <a:gradFill>
            <a:gsLst>
              <a:gs pos="0">
                <a:schemeClr val="accent1"/>
              </a:gs>
              <a:gs pos="50000">
                <a:schemeClr val="tx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234"/>
          </a:p>
        </p:txBody>
      </p:sp>
      <p:grpSp>
        <p:nvGrpSpPr>
          <p:cNvPr id="18" name="Group 4"/>
          <p:cNvGrpSpPr>
            <a:grpSpLocks noChangeAspect="1"/>
          </p:cNvGrpSpPr>
          <p:nvPr userDrawn="1"/>
        </p:nvGrpSpPr>
        <p:grpSpPr bwMode="auto">
          <a:xfrm>
            <a:off x="10702637" y="6257429"/>
            <a:ext cx="1246908" cy="521404"/>
            <a:chOff x="2380" y="2386"/>
            <a:chExt cx="3638" cy="1524"/>
          </a:xfrm>
        </p:grpSpPr>
        <p:sp>
          <p:nvSpPr>
            <p:cNvPr id="19" name="Freeform 5"/>
            <p:cNvSpPr>
              <a:spLocks/>
            </p:cNvSpPr>
            <p:nvPr/>
          </p:nvSpPr>
          <p:spPr bwMode="auto">
            <a:xfrm>
              <a:off x="3999" y="2730"/>
              <a:ext cx="473" cy="522"/>
            </a:xfrm>
            <a:custGeom>
              <a:avLst/>
              <a:gdLst>
                <a:gd name="T0" fmla="*/ 5 w 200"/>
                <a:gd name="T1" fmla="*/ 101 h 220"/>
                <a:gd name="T2" fmla="*/ 53 w 200"/>
                <a:gd name="T3" fmla="*/ 196 h 220"/>
                <a:gd name="T4" fmla="*/ 200 w 200"/>
                <a:gd name="T5" fmla="*/ 174 h 220"/>
                <a:gd name="T6" fmla="*/ 175 w 200"/>
                <a:gd name="T7" fmla="*/ 148 h 220"/>
                <a:gd name="T8" fmla="*/ 69 w 200"/>
                <a:gd name="T9" fmla="*/ 163 h 220"/>
                <a:gd name="T10" fmla="*/ 40 w 200"/>
                <a:gd name="T11" fmla="*/ 114 h 220"/>
                <a:gd name="T12" fmla="*/ 40 w 200"/>
                <a:gd name="T13" fmla="*/ 106 h 220"/>
                <a:gd name="T14" fmla="*/ 136 w 200"/>
                <a:gd name="T15" fmla="*/ 45 h 220"/>
                <a:gd name="T16" fmla="*/ 105 w 200"/>
                <a:gd name="T17" fmla="*/ 145 h 220"/>
                <a:gd name="T18" fmla="*/ 139 w 200"/>
                <a:gd name="T19" fmla="*/ 156 h 220"/>
                <a:gd name="T20" fmla="*/ 183 w 200"/>
                <a:gd name="T21" fmla="*/ 9 h 220"/>
                <a:gd name="T22" fmla="*/ 161 w 200"/>
                <a:gd name="T23" fmla="*/ 8 h 220"/>
                <a:gd name="T24" fmla="*/ 5 w 200"/>
                <a:gd name="T25" fmla="*/ 101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 h="220">
                  <a:moveTo>
                    <a:pt x="5" y="101"/>
                  </a:moveTo>
                  <a:cubicBezTo>
                    <a:pt x="0" y="143"/>
                    <a:pt x="18" y="178"/>
                    <a:pt x="53" y="196"/>
                  </a:cubicBezTo>
                  <a:cubicBezTo>
                    <a:pt x="99" y="220"/>
                    <a:pt x="164" y="210"/>
                    <a:pt x="200" y="174"/>
                  </a:cubicBezTo>
                  <a:cubicBezTo>
                    <a:pt x="175" y="148"/>
                    <a:pt x="175" y="148"/>
                    <a:pt x="175" y="148"/>
                  </a:cubicBezTo>
                  <a:cubicBezTo>
                    <a:pt x="150" y="173"/>
                    <a:pt x="101" y="180"/>
                    <a:pt x="69" y="163"/>
                  </a:cubicBezTo>
                  <a:cubicBezTo>
                    <a:pt x="55" y="156"/>
                    <a:pt x="39" y="142"/>
                    <a:pt x="40" y="114"/>
                  </a:cubicBezTo>
                  <a:cubicBezTo>
                    <a:pt x="40" y="111"/>
                    <a:pt x="40" y="109"/>
                    <a:pt x="40" y="106"/>
                  </a:cubicBezTo>
                  <a:cubicBezTo>
                    <a:pt x="46" y="58"/>
                    <a:pt x="103" y="47"/>
                    <a:pt x="136" y="45"/>
                  </a:cubicBezTo>
                  <a:cubicBezTo>
                    <a:pt x="126" y="76"/>
                    <a:pt x="105" y="145"/>
                    <a:pt x="105" y="145"/>
                  </a:cubicBezTo>
                  <a:cubicBezTo>
                    <a:pt x="139" y="156"/>
                    <a:pt x="139" y="156"/>
                    <a:pt x="139" y="156"/>
                  </a:cubicBezTo>
                  <a:cubicBezTo>
                    <a:pt x="183" y="9"/>
                    <a:pt x="183" y="9"/>
                    <a:pt x="183" y="9"/>
                  </a:cubicBezTo>
                  <a:cubicBezTo>
                    <a:pt x="161" y="8"/>
                    <a:pt x="161" y="8"/>
                    <a:pt x="161" y="8"/>
                  </a:cubicBezTo>
                  <a:cubicBezTo>
                    <a:pt x="155" y="8"/>
                    <a:pt x="17" y="0"/>
                    <a:pt x="5" y="10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sz="1234"/>
            </a:p>
          </p:txBody>
        </p:sp>
        <p:sp>
          <p:nvSpPr>
            <p:cNvPr id="20" name="Freeform 6"/>
            <p:cNvSpPr>
              <a:spLocks/>
            </p:cNvSpPr>
            <p:nvPr/>
          </p:nvSpPr>
          <p:spPr bwMode="auto">
            <a:xfrm>
              <a:off x="5755" y="2746"/>
              <a:ext cx="263" cy="482"/>
            </a:xfrm>
            <a:custGeom>
              <a:avLst/>
              <a:gdLst>
                <a:gd name="T0" fmla="*/ 263 w 263"/>
                <a:gd name="T1" fmla="*/ 0 h 482"/>
                <a:gd name="T2" fmla="*/ 220 w 263"/>
                <a:gd name="T3" fmla="*/ 0 h 482"/>
                <a:gd name="T4" fmla="*/ 171 w 263"/>
                <a:gd name="T5" fmla="*/ 0 h 482"/>
                <a:gd name="T6" fmla="*/ 0 w 263"/>
                <a:gd name="T7" fmla="*/ 482 h 482"/>
                <a:gd name="T8" fmla="*/ 90 w 263"/>
                <a:gd name="T9" fmla="*/ 482 h 482"/>
                <a:gd name="T10" fmla="*/ 263 w 263"/>
                <a:gd name="T11" fmla="*/ 0 h 482"/>
              </a:gdLst>
              <a:ahLst/>
              <a:cxnLst>
                <a:cxn ang="0">
                  <a:pos x="T0" y="T1"/>
                </a:cxn>
                <a:cxn ang="0">
                  <a:pos x="T2" y="T3"/>
                </a:cxn>
                <a:cxn ang="0">
                  <a:pos x="T4" y="T5"/>
                </a:cxn>
                <a:cxn ang="0">
                  <a:pos x="T6" y="T7"/>
                </a:cxn>
                <a:cxn ang="0">
                  <a:pos x="T8" y="T9"/>
                </a:cxn>
                <a:cxn ang="0">
                  <a:pos x="T10" y="T11"/>
                </a:cxn>
              </a:cxnLst>
              <a:rect l="0" t="0" r="r" b="b"/>
              <a:pathLst>
                <a:path w="263" h="482">
                  <a:moveTo>
                    <a:pt x="263" y="0"/>
                  </a:moveTo>
                  <a:lnTo>
                    <a:pt x="220" y="0"/>
                  </a:lnTo>
                  <a:lnTo>
                    <a:pt x="171" y="0"/>
                  </a:lnTo>
                  <a:lnTo>
                    <a:pt x="0" y="482"/>
                  </a:lnTo>
                  <a:lnTo>
                    <a:pt x="90" y="482"/>
                  </a:lnTo>
                  <a:lnTo>
                    <a:pt x="26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sz="1234"/>
            </a:p>
          </p:txBody>
        </p:sp>
        <p:sp>
          <p:nvSpPr>
            <p:cNvPr id="21" name="Freeform 7"/>
            <p:cNvSpPr>
              <a:spLocks/>
            </p:cNvSpPr>
            <p:nvPr/>
          </p:nvSpPr>
          <p:spPr bwMode="auto">
            <a:xfrm>
              <a:off x="4522" y="2749"/>
              <a:ext cx="542" cy="496"/>
            </a:xfrm>
            <a:custGeom>
              <a:avLst/>
              <a:gdLst>
                <a:gd name="T0" fmla="*/ 228 w 229"/>
                <a:gd name="T1" fmla="*/ 112 h 209"/>
                <a:gd name="T2" fmla="*/ 229 w 229"/>
                <a:gd name="T3" fmla="*/ 106 h 209"/>
                <a:gd name="T4" fmla="*/ 114 w 229"/>
                <a:gd name="T5" fmla="*/ 0 h 209"/>
                <a:gd name="T6" fmla="*/ 2 w 229"/>
                <a:gd name="T7" fmla="*/ 102 h 209"/>
                <a:gd name="T8" fmla="*/ 34 w 229"/>
                <a:gd name="T9" fmla="*/ 178 h 209"/>
                <a:gd name="T10" fmla="*/ 148 w 229"/>
                <a:gd name="T11" fmla="*/ 194 h 209"/>
                <a:gd name="T12" fmla="*/ 139 w 229"/>
                <a:gd name="T13" fmla="*/ 160 h 209"/>
                <a:gd name="T14" fmla="*/ 57 w 229"/>
                <a:gd name="T15" fmla="*/ 151 h 209"/>
                <a:gd name="T16" fmla="*/ 37 w 229"/>
                <a:gd name="T17" fmla="*/ 104 h 209"/>
                <a:gd name="T18" fmla="*/ 114 w 229"/>
                <a:gd name="T19" fmla="*/ 35 h 209"/>
                <a:gd name="T20" fmla="*/ 193 w 229"/>
                <a:gd name="T21" fmla="*/ 103 h 209"/>
                <a:gd name="T22" fmla="*/ 157 w 229"/>
                <a:gd name="T23" fmla="*/ 202 h 209"/>
                <a:gd name="T24" fmla="*/ 194 w 229"/>
                <a:gd name="T25" fmla="*/ 202 h 209"/>
                <a:gd name="T26" fmla="*/ 228 w 229"/>
                <a:gd name="T27" fmla="*/ 11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9" h="209">
                  <a:moveTo>
                    <a:pt x="228" y="112"/>
                  </a:moveTo>
                  <a:cubicBezTo>
                    <a:pt x="229" y="106"/>
                    <a:pt x="229" y="106"/>
                    <a:pt x="229" y="106"/>
                  </a:cubicBezTo>
                  <a:cubicBezTo>
                    <a:pt x="229" y="69"/>
                    <a:pt x="205" y="0"/>
                    <a:pt x="114" y="0"/>
                  </a:cubicBezTo>
                  <a:cubicBezTo>
                    <a:pt x="63" y="0"/>
                    <a:pt x="5" y="42"/>
                    <a:pt x="2" y="102"/>
                  </a:cubicBezTo>
                  <a:cubicBezTo>
                    <a:pt x="0" y="132"/>
                    <a:pt x="12" y="160"/>
                    <a:pt x="34" y="178"/>
                  </a:cubicBezTo>
                  <a:cubicBezTo>
                    <a:pt x="53" y="194"/>
                    <a:pt x="88" y="209"/>
                    <a:pt x="148" y="194"/>
                  </a:cubicBezTo>
                  <a:cubicBezTo>
                    <a:pt x="139" y="160"/>
                    <a:pt x="139" y="160"/>
                    <a:pt x="139" y="160"/>
                  </a:cubicBezTo>
                  <a:cubicBezTo>
                    <a:pt x="103" y="169"/>
                    <a:pt x="74" y="166"/>
                    <a:pt x="57" y="151"/>
                  </a:cubicBezTo>
                  <a:cubicBezTo>
                    <a:pt x="43" y="140"/>
                    <a:pt x="36" y="122"/>
                    <a:pt x="37" y="104"/>
                  </a:cubicBezTo>
                  <a:cubicBezTo>
                    <a:pt x="39" y="61"/>
                    <a:pt x="83" y="35"/>
                    <a:pt x="114" y="35"/>
                  </a:cubicBezTo>
                  <a:cubicBezTo>
                    <a:pt x="185" y="35"/>
                    <a:pt x="193" y="90"/>
                    <a:pt x="193" y="103"/>
                  </a:cubicBezTo>
                  <a:cubicBezTo>
                    <a:pt x="191" y="109"/>
                    <a:pt x="161" y="191"/>
                    <a:pt x="157" y="202"/>
                  </a:cubicBezTo>
                  <a:cubicBezTo>
                    <a:pt x="194" y="202"/>
                    <a:pt x="194" y="202"/>
                    <a:pt x="194" y="202"/>
                  </a:cubicBezTo>
                  <a:lnTo>
                    <a:pt x="228" y="1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sz="1234"/>
            </a:p>
          </p:txBody>
        </p:sp>
        <p:sp>
          <p:nvSpPr>
            <p:cNvPr id="22" name="Freeform 8"/>
            <p:cNvSpPr>
              <a:spLocks/>
            </p:cNvSpPr>
            <p:nvPr/>
          </p:nvSpPr>
          <p:spPr bwMode="auto">
            <a:xfrm>
              <a:off x="4792" y="3228"/>
              <a:ext cx="2" cy="3"/>
            </a:xfrm>
            <a:custGeom>
              <a:avLst/>
              <a:gdLst>
                <a:gd name="T0" fmla="*/ 0 w 1"/>
                <a:gd name="T1" fmla="*/ 1 h 1"/>
                <a:gd name="T2" fmla="*/ 1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1" y="1"/>
                    <a:pt x="1" y="1"/>
                    <a:pt x="1" y="1"/>
                  </a:cubicBezTo>
                  <a:cubicBezTo>
                    <a:pt x="1" y="0"/>
                    <a:pt x="1" y="0"/>
                    <a:pt x="1" y="0"/>
                  </a:cubicBezTo>
                  <a:cubicBezTo>
                    <a:pt x="1" y="1"/>
                    <a:pt x="0" y="1"/>
                    <a:pt x="0"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sz="1234"/>
            </a:p>
          </p:txBody>
        </p:sp>
        <p:sp>
          <p:nvSpPr>
            <p:cNvPr id="23" name="Freeform 9"/>
            <p:cNvSpPr>
              <a:spLocks/>
            </p:cNvSpPr>
            <p:nvPr/>
          </p:nvSpPr>
          <p:spPr bwMode="auto">
            <a:xfrm>
              <a:off x="5097" y="2739"/>
              <a:ext cx="635" cy="489"/>
            </a:xfrm>
            <a:custGeom>
              <a:avLst/>
              <a:gdLst>
                <a:gd name="T0" fmla="*/ 82 w 268"/>
                <a:gd name="T1" fmla="*/ 75 h 206"/>
                <a:gd name="T2" fmla="*/ 164 w 268"/>
                <a:gd name="T3" fmla="*/ 42 h 206"/>
                <a:gd name="T4" fmla="*/ 231 w 268"/>
                <a:gd name="T5" fmla="*/ 97 h 206"/>
                <a:gd name="T6" fmla="*/ 192 w 268"/>
                <a:gd name="T7" fmla="*/ 206 h 206"/>
                <a:gd name="T8" fmla="*/ 230 w 268"/>
                <a:gd name="T9" fmla="*/ 206 h 206"/>
                <a:gd name="T10" fmla="*/ 268 w 268"/>
                <a:gd name="T11" fmla="*/ 100 h 206"/>
                <a:gd name="T12" fmla="*/ 267 w 268"/>
                <a:gd name="T13" fmla="*/ 96 h 206"/>
                <a:gd name="T14" fmla="*/ 170 w 268"/>
                <a:gd name="T15" fmla="*/ 7 h 206"/>
                <a:gd name="T16" fmla="*/ 53 w 268"/>
                <a:gd name="T17" fmla="*/ 55 h 206"/>
                <a:gd name="T18" fmla="*/ 51 w 268"/>
                <a:gd name="T19" fmla="*/ 57 h 206"/>
                <a:gd name="T20" fmla="*/ 0 w 268"/>
                <a:gd name="T21" fmla="*/ 206 h 206"/>
                <a:gd name="T22" fmla="*/ 38 w 268"/>
                <a:gd name="T23" fmla="*/ 206 h 206"/>
                <a:gd name="T24" fmla="*/ 82 w 268"/>
                <a:gd name="T25" fmla="*/ 75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8" h="206">
                  <a:moveTo>
                    <a:pt x="82" y="75"/>
                  </a:moveTo>
                  <a:cubicBezTo>
                    <a:pt x="102" y="51"/>
                    <a:pt x="135" y="37"/>
                    <a:pt x="164" y="42"/>
                  </a:cubicBezTo>
                  <a:cubicBezTo>
                    <a:pt x="209" y="49"/>
                    <a:pt x="228" y="76"/>
                    <a:pt x="231" y="97"/>
                  </a:cubicBezTo>
                  <a:cubicBezTo>
                    <a:pt x="228" y="105"/>
                    <a:pt x="197" y="194"/>
                    <a:pt x="192" y="206"/>
                  </a:cubicBezTo>
                  <a:cubicBezTo>
                    <a:pt x="230" y="206"/>
                    <a:pt x="230" y="206"/>
                    <a:pt x="230" y="206"/>
                  </a:cubicBezTo>
                  <a:cubicBezTo>
                    <a:pt x="268" y="100"/>
                    <a:pt x="268" y="100"/>
                    <a:pt x="268" y="100"/>
                  </a:cubicBezTo>
                  <a:cubicBezTo>
                    <a:pt x="267" y="96"/>
                    <a:pt x="267" y="96"/>
                    <a:pt x="267" y="96"/>
                  </a:cubicBezTo>
                  <a:cubicBezTo>
                    <a:pt x="263" y="51"/>
                    <a:pt x="225" y="16"/>
                    <a:pt x="170" y="7"/>
                  </a:cubicBezTo>
                  <a:cubicBezTo>
                    <a:pt x="128" y="0"/>
                    <a:pt x="81" y="19"/>
                    <a:pt x="53" y="55"/>
                  </a:cubicBezTo>
                  <a:cubicBezTo>
                    <a:pt x="51" y="57"/>
                    <a:pt x="51" y="57"/>
                    <a:pt x="51" y="57"/>
                  </a:cubicBezTo>
                  <a:cubicBezTo>
                    <a:pt x="0" y="206"/>
                    <a:pt x="0" y="206"/>
                    <a:pt x="0" y="206"/>
                  </a:cubicBezTo>
                  <a:cubicBezTo>
                    <a:pt x="38" y="206"/>
                    <a:pt x="38" y="206"/>
                    <a:pt x="38" y="206"/>
                  </a:cubicBezTo>
                  <a:cubicBezTo>
                    <a:pt x="52" y="165"/>
                    <a:pt x="81" y="80"/>
                    <a:pt x="82" y="7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sz="1234"/>
            </a:p>
          </p:txBody>
        </p:sp>
        <p:sp>
          <p:nvSpPr>
            <p:cNvPr id="24" name="Freeform 10"/>
            <p:cNvSpPr>
              <a:spLocks noEditPoints="1"/>
            </p:cNvSpPr>
            <p:nvPr/>
          </p:nvSpPr>
          <p:spPr bwMode="auto">
            <a:xfrm>
              <a:off x="2380" y="2386"/>
              <a:ext cx="1522" cy="1524"/>
            </a:xfrm>
            <a:custGeom>
              <a:avLst/>
              <a:gdLst>
                <a:gd name="T0" fmla="*/ 381 w 643"/>
                <a:gd name="T1" fmla="*/ 149 h 642"/>
                <a:gd name="T2" fmla="*/ 382 w 643"/>
                <a:gd name="T3" fmla="*/ 148 h 642"/>
                <a:gd name="T4" fmla="*/ 593 w 643"/>
                <a:gd name="T5" fmla="*/ 148 h 642"/>
                <a:gd name="T6" fmla="*/ 322 w 643"/>
                <a:gd name="T7" fmla="*/ 0 h 642"/>
                <a:gd name="T8" fmla="*/ 0 w 643"/>
                <a:gd name="T9" fmla="*/ 321 h 642"/>
                <a:gd name="T10" fmla="*/ 134 w 643"/>
                <a:gd name="T11" fmla="*/ 582 h 642"/>
                <a:gd name="T12" fmla="*/ 232 w 643"/>
                <a:gd name="T13" fmla="*/ 285 h 642"/>
                <a:gd name="T14" fmla="*/ 381 w 643"/>
                <a:gd name="T15" fmla="*/ 149 h 642"/>
                <a:gd name="T16" fmla="*/ 608 w 643"/>
                <a:gd name="T17" fmla="*/ 175 h 642"/>
                <a:gd name="T18" fmla="*/ 386 w 643"/>
                <a:gd name="T19" fmla="*/ 175 h 642"/>
                <a:gd name="T20" fmla="*/ 258 w 643"/>
                <a:gd name="T21" fmla="*/ 293 h 642"/>
                <a:gd name="T22" fmla="*/ 157 w 643"/>
                <a:gd name="T23" fmla="*/ 597 h 642"/>
                <a:gd name="T24" fmla="*/ 188 w 643"/>
                <a:gd name="T25" fmla="*/ 613 h 642"/>
                <a:gd name="T26" fmla="*/ 239 w 643"/>
                <a:gd name="T27" fmla="*/ 455 h 642"/>
                <a:gd name="T28" fmla="*/ 366 w 643"/>
                <a:gd name="T29" fmla="*/ 340 h 642"/>
                <a:gd name="T30" fmla="*/ 472 w 643"/>
                <a:gd name="T31" fmla="*/ 340 h 642"/>
                <a:gd name="T32" fmla="*/ 472 w 643"/>
                <a:gd name="T33" fmla="*/ 367 h 642"/>
                <a:gd name="T34" fmla="*/ 366 w 643"/>
                <a:gd name="T35" fmla="*/ 367 h 642"/>
                <a:gd name="T36" fmla="*/ 264 w 643"/>
                <a:gd name="T37" fmla="*/ 464 h 642"/>
                <a:gd name="T38" fmla="*/ 212 w 643"/>
                <a:gd name="T39" fmla="*/ 623 h 642"/>
                <a:gd name="T40" fmla="*/ 322 w 643"/>
                <a:gd name="T41" fmla="*/ 642 h 642"/>
                <a:gd name="T42" fmla="*/ 643 w 643"/>
                <a:gd name="T43" fmla="*/ 321 h 642"/>
                <a:gd name="T44" fmla="*/ 608 w 643"/>
                <a:gd name="T45" fmla="*/ 175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43" h="642">
                  <a:moveTo>
                    <a:pt x="381" y="149"/>
                  </a:moveTo>
                  <a:cubicBezTo>
                    <a:pt x="382" y="148"/>
                    <a:pt x="382" y="148"/>
                    <a:pt x="382" y="148"/>
                  </a:cubicBezTo>
                  <a:cubicBezTo>
                    <a:pt x="593" y="148"/>
                    <a:pt x="593" y="148"/>
                    <a:pt x="593" y="148"/>
                  </a:cubicBezTo>
                  <a:cubicBezTo>
                    <a:pt x="535" y="59"/>
                    <a:pt x="436" y="0"/>
                    <a:pt x="322" y="0"/>
                  </a:cubicBezTo>
                  <a:cubicBezTo>
                    <a:pt x="144" y="0"/>
                    <a:pt x="0" y="143"/>
                    <a:pt x="0" y="321"/>
                  </a:cubicBezTo>
                  <a:cubicBezTo>
                    <a:pt x="0" y="428"/>
                    <a:pt x="53" y="523"/>
                    <a:pt x="134" y="582"/>
                  </a:cubicBezTo>
                  <a:cubicBezTo>
                    <a:pt x="164" y="491"/>
                    <a:pt x="232" y="285"/>
                    <a:pt x="232" y="285"/>
                  </a:cubicBezTo>
                  <a:cubicBezTo>
                    <a:pt x="233" y="281"/>
                    <a:pt x="262" y="177"/>
                    <a:pt x="381" y="149"/>
                  </a:cubicBezTo>
                  <a:moveTo>
                    <a:pt x="608" y="175"/>
                  </a:moveTo>
                  <a:cubicBezTo>
                    <a:pt x="386" y="175"/>
                    <a:pt x="386" y="175"/>
                    <a:pt x="386" y="175"/>
                  </a:cubicBezTo>
                  <a:cubicBezTo>
                    <a:pt x="284" y="200"/>
                    <a:pt x="259" y="288"/>
                    <a:pt x="258" y="293"/>
                  </a:cubicBezTo>
                  <a:cubicBezTo>
                    <a:pt x="157" y="597"/>
                    <a:pt x="157" y="597"/>
                    <a:pt x="157" y="597"/>
                  </a:cubicBezTo>
                  <a:cubicBezTo>
                    <a:pt x="167" y="603"/>
                    <a:pt x="177" y="608"/>
                    <a:pt x="188" y="613"/>
                  </a:cubicBezTo>
                  <a:cubicBezTo>
                    <a:pt x="204" y="562"/>
                    <a:pt x="238" y="455"/>
                    <a:pt x="239" y="455"/>
                  </a:cubicBezTo>
                  <a:cubicBezTo>
                    <a:pt x="241" y="450"/>
                    <a:pt x="287" y="340"/>
                    <a:pt x="366" y="340"/>
                  </a:cubicBezTo>
                  <a:cubicBezTo>
                    <a:pt x="472" y="340"/>
                    <a:pt x="472" y="340"/>
                    <a:pt x="472" y="340"/>
                  </a:cubicBezTo>
                  <a:cubicBezTo>
                    <a:pt x="472" y="367"/>
                    <a:pt x="472" y="367"/>
                    <a:pt x="472" y="367"/>
                  </a:cubicBezTo>
                  <a:cubicBezTo>
                    <a:pt x="366" y="367"/>
                    <a:pt x="366" y="367"/>
                    <a:pt x="366" y="367"/>
                  </a:cubicBezTo>
                  <a:cubicBezTo>
                    <a:pt x="305" y="367"/>
                    <a:pt x="264" y="464"/>
                    <a:pt x="264" y="464"/>
                  </a:cubicBezTo>
                  <a:cubicBezTo>
                    <a:pt x="212" y="623"/>
                    <a:pt x="212" y="623"/>
                    <a:pt x="212" y="623"/>
                  </a:cubicBezTo>
                  <a:cubicBezTo>
                    <a:pt x="246" y="635"/>
                    <a:pt x="283" y="642"/>
                    <a:pt x="322" y="642"/>
                  </a:cubicBezTo>
                  <a:cubicBezTo>
                    <a:pt x="499" y="642"/>
                    <a:pt x="643" y="498"/>
                    <a:pt x="643" y="321"/>
                  </a:cubicBezTo>
                  <a:cubicBezTo>
                    <a:pt x="643" y="268"/>
                    <a:pt x="630" y="219"/>
                    <a:pt x="608" y="17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sz="1234"/>
            </a:p>
          </p:txBody>
        </p:sp>
      </p:grpSp>
      <p:sp>
        <p:nvSpPr>
          <p:cNvPr id="2" name="Title Placeholder 1"/>
          <p:cNvSpPr>
            <a:spLocks noGrp="1"/>
          </p:cNvSpPr>
          <p:nvPr>
            <p:ph type="title"/>
          </p:nvPr>
        </p:nvSpPr>
        <p:spPr>
          <a:xfrm>
            <a:off x="664754" y="104503"/>
            <a:ext cx="10876387" cy="1011421"/>
          </a:xfrm>
          <a:prstGeom prst="rect">
            <a:avLst/>
          </a:prstGeom>
        </p:spPr>
        <p:txBody>
          <a:bodyPr vert="horz" lIns="91440" tIns="45720" rIns="91440" bIns="45720" rtlCol="0" anchor="b">
            <a:normAutofit/>
          </a:bodyPr>
          <a:lstStyle/>
          <a:p>
            <a:r>
              <a:rPr lang="fr-FR" dirty="0"/>
              <a:t>Modifiez le style du titre</a:t>
            </a:r>
            <a:endParaRPr lang="en-US" dirty="0"/>
          </a:p>
        </p:txBody>
      </p:sp>
      <p:sp>
        <p:nvSpPr>
          <p:cNvPr id="3" name="Text Placeholder 2"/>
          <p:cNvSpPr>
            <a:spLocks noGrp="1"/>
          </p:cNvSpPr>
          <p:nvPr>
            <p:ph type="body" idx="1"/>
          </p:nvPr>
        </p:nvSpPr>
        <p:spPr>
          <a:xfrm>
            <a:off x="664755" y="1528355"/>
            <a:ext cx="10862491" cy="4236720"/>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Footer Placeholder 4"/>
          <p:cNvSpPr>
            <a:spLocks noGrp="1"/>
          </p:cNvSpPr>
          <p:nvPr>
            <p:ph type="ftr" sz="quarter" idx="3"/>
          </p:nvPr>
        </p:nvSpPr>
        <p:spPr>
          <a:xfrm>
            <a:off x="190501" y="6356351"/>
            <a:ext cx="3802225" cy="365125"/>
          </a:xfrm>
          <a:prstGeom prst="rect">
            <a:avLst/>
          </a:prstGeom>
        </p:spPr>
        <p:txBody>
          <a:bodyPr vert="horz" lIns="91440" tIns="45720" rIns="91440" bIns="45720" rtlCol="0" anchor="ctr"/>
          <a:lstStyle>
            <a:lvl1pPr algn="l">
              <a:defRPr sz="960" b="1">
                <a:solidFill>
                  <a:schemeClr val="bg1"/>
                </a:solidFill>
              </a:defRPr>
            </a:lvl1pPr>
          </a:lstStyle>
          <a:p>
            <a:pPr defTabSz="768080"/>
            <a:r>
              <a:rPr lang="en-GB" sz="900" b="1" spc="-7" dirty="0">
                <a:solidFill>
                  <a:schemeClr val="bg1"/>
                </a:solidFill>
              </a:rPr>
              <a:t>FEANI Position Paper on the UN SDGs</a:t>
            </a:r>
            <a:endParaRPr lang="fr-BE" sz="900" b="1" spc="-7" dirty="0">
              <a:solidFill>
                <a:schemeClr val="bg1"/>
              </a:solidFill>
            </a:endParaRPr>
          </a:p>
        </p:txBody>
      </p:sp>
      <p:sp>
        <p:nvSpPr>
          <p:cNvPr id="6" name="Slide Number Placeholder 5"/>
          <p:cNvSpPr>
            <a:spLocks noGrp="1"/>
          </p:cNvSpPr>
          <p:nvPr>
            <p:ph type="sldNum" sz="quarter" idx="4"/>
          </p:nvPr>
        </p:nvSpPr>
        <p:spPr>
          <a:xfrm>
            <a:off x="5374381" y="6356351"/>
            <a:ext cx="1418306" cy="365125"/>
          </a:xfrm>
          <a:prstGeom prst="rect">
            <a:avLst/>
          </a:prstGeom>
        </p:spPr>
        <p:txBody>
          <a:bodyPr vert="horz" lIns="91440" tIns="45720" rIns="91440" bIns="45720" rtlCol="0" anchor="ctr"/>
          <a:lstStyle>
            <a:lvl1pPr algn="ctr">
              <a:defRPr sz="1200">
                <a:solidFill>
                  <a:schemeClr val="bg1"/>
                </a:solidFill>
              </a:defRPr>
            </a:lvl1pPr>
          </a:lstStyle>
          <a:p>
            <a:fld id="{35783920-7F90-46A7-986D-E01BC8873495}" type="slidenum">
              <a:rPr lang="fr-BE" smtClean="0"/>
              <a:pPr/>
              <a:t>‹#›</a:t>
            </a:fld>
            <a:endParaRPr lang="fr-BE" dirty="0"/>
          </a:p>
        </p:txBody>
      </p:sp>
    </p:spTree>
    <p:extLst>
      <p:ext uri="{BB962C8B-B14F-4D97-AF65-F5344CB8AC3E}">
        <p14:creationId xmlns:p14="http://schemas.microsoft.com/office/powerpoint/2010/main" val="237135036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60" rtl="0" eaLnBrk="1" latinLnBrk="0" hangingPunct="1">
        <a:lnSpc>
          <a:spcPct val="90000"/>
        </a:lnSpc>
        <a:spcBef>
          <a:spcPct val="0"/>
        </a:spcBef>
        <a:buNone/>
        <a:defRPr sz="3017" kern="1200">
          <a:solidFill>
            <a:schemeClr val="bg1"/>
          </a:solidFill>
          <a:latin typeface="+mj-lt"/>
          <a:ea typeface="+mj-ea"/>
          <a:cs typeface="+mj-cs"/>
        </a:defRPr>
      </a:lvl1pPr>
    </p:titleStyle>
    <p:bodyStyle>
      <a:lvl1pPr marL="0" indent="0" algn="l" defTabSz="914360" rtl="0" eaLnBrk="1" latinLnBrk="0" hangingPunct="1">
        <a:lnSpc>
          <a:spcPct val="90000"/>
        </a:lnSpc>
        <a:spcBef>
          <a:spcPts val="2057"/>
        </a:spcBef>
        <a:buFont typeface="Arial" panose="020B0604020202020204" pitchFamily="34" charset="0"/>
        <a:buNone/>
        <a:defRPr sz="2469" b="1" kern="1200">
          <a:solidFill>
            <a:schemeClr val="tx2"/>
          </a:solidFill>
          <a:latin typeface="+mn-lt"/>
          <a:ea typeface="+mn-ea"/>
          <a:cs typeface="+mn-cs"/>
        </a:defRPr>
      </a:lvl1pPr>
      <a:lvl2pPr marL="304794" indent="-243835" algn="l" defTabSz="914360" rtl="0" eaLnBrk="1" latinLnBrk="0" hangingPunct="1">
        <a:lnSpc>
          <a:spcPct val="90000"/>
        </a:lnSpc>
        <a:spcBef>
          <a:spcPts val="1234"/>
        </a:spcBef>
        <a:buClr>
          <a:schemeClr val="tx2"/>
        </a:buClr>
        <a:buFont typeface="Wingdings 2" panose="05020102010507070707" pitchFamily="18" charset="2"/>
        <a:buChar char=""/>
        <a:defRPr sz="2194" kern="1200">
          <a:solidFill>
            <a:schemeClr val="tx1">
              <a:lumMod val="65000"/>
              <a:lumOff val="35000"/>
            </a:schemeClr>
          </a:solidFill>
          <a:latin typeface="+mn-lt"/>
          <a:ea typeface="+mn-ea"/>
          <a:cs typeface="+mn-cs"/>
        </a:defRPr>
      </a:lvl2pPr>
      <a:lvl3pPr marL="618296" indent="-313502" algn="l" defTabSz="914360" rtl="0" eaLnBrk="1" latinLnBrk="0" hangingPunct="1">
        <a:lnSpc>
          <a:spcPct val="90000"/>
        </a:lnSpc>
        <a:spcBef>
          <a:spcPts val="411"/>
        </a:spcBef>
        <a:buFont typeface="Wingdings" panose="05000000000000000000" pitchFamily="2" charset="2"/>
        <a:buChar char="à"/>
        <a:defRPr sz="2194" kern="1200">
          <a:solidFill>
            <a:schemeClr val="tx2"/>
          </a:solidFill>
          <a:latin typeface="+mn-lt"/>
          <a:ea typeface="+mn-ea"/>
          <a:cs typeface="+mn-cs"/>
          <a:sym typeface="Wingdings" panose="05000000000000000000" pitchFamily="2" charset="2"/>
        </a:defRPr>
      </a:lvl3pPr>
      <a:lvl4pPr marL="496378" indent="-191585" algn="l" defTabSz="914360" rtl="0" eaLnBrk="1" latinLnBrk="0" hangingPunct="1">
        <a:lnSpc>
          <a:spcPct val="90000"/>
        </a:lnSpc>
        <a:spcBef>
          <a:spcPts val="823"/>
        </a:spcBef>
        <a:buFont typeface="Arial" panose="020B0604020202020204" pitchFamily="34" charset="0"/>
        <a:buChar char="-"/>
        <a:defRPr sz="1920" i="1" kern="1200">
          <a:solidFill>
            <a:schemeClr val="tx1">
              <a:lumMod val="65000"/>
              <a:lumOff val="35000"/>
            </a:schemeClr>
          </a:solidFill>
          <a:latin typeface="+mn-lt"/>
          <a:ea typeface="+mn-ea"/>
          <a:cs typeface="+mn-cs"/>
        </a:defRPr>
      </a:lvl4pPr>
      <a:lvl5pPr marL="740213" indent="-182876" algn="l" defTabSz="914360" rtl="0" eaLnBrk="1" latinLnBrk="0" hangingPunct="1">
        <a:lnSpc>
          <a:spcPct val="90000"/>
        </a:lnSpc>
        <a:spcBef>
          <a:spcPts val="411"/>
        </a:spcBef>
        <a:buFont typeface="Arial" panose="020B0604020202020204" pitchFamily="34" charset="0"/>
        <a:buChar char="-"/>
        <a:tabLst/>
        <a:defRPr sz="1646" i="1" kern="1200">
          <a:solidFill>
            <a:schemeClr val="tx1">
              <a:lumMod val="50000"/>
              <a:lumOff val="50000"/>
            </a:schemeClr>
          </a:solidFill>
          <a:latin typeface="+mn-lt"/>
          <a:ea typeface="+mn-ea"/>
          <a:cs typeface="+mn-cs"/>
        </a:defRPr>
      </a:lvl5pPr>
      <a:lvl6pPr marL="2514490" indent="-228590" algn="l" defTabSz="91436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70" indent="-228590" algn="l" defTabSz="91436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50" indent="-228590" algn="l" defTabSz="91436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30" indent="-228590" algn="l" defTabSz="91436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60" rtl="0" eaLnBrk="1" latinLnBrk="0" hangingPunct="1">
        <a:defRPr sz="1800" kern="1200">
          <a:solidFill>
            <a:schemeClr val="tx1"/>
          </a:solidFill>
          <a:latin typeface="+mn-lt"/>
          <a:ea typeface="+mn-ea"/>
          <a:cs typeface="+mn-cs"/>
        </a:defRPr>
      </a:lvl1pPr>
      <a:lvl2pPr marL="457180" algn="l" defTabSz="914360" rtl="0" eaLnBrk="1" latinLnBrk="0" hangingPunct="1">
        <a:defRPr sz="1800" kern="1200">
          <a:solidFill>
            <a:schemeClr val="tx1"/>
          </a:solidFill>
          <a:latin typeface="+mn-lt"/>
          <a:ea typeface="+mn-ea"/>
          <a:cs typeface="+mn-cs"/>
        </a:defRPr>
      </a:lvl2pPr>
      <a:lvl3pPr marL="914360" algn="l" defTabSz="914360" rtl="0" eaLnBrk="1" latinLnBrk="0" hangingPunct="1">
        <a:defRPr sz="1800" kern="1200">
          <a:solidFill>
            <a:schemeClr val="tx1"/>
          </a:solidFill>
          <a:latin typeface="+mn-lt"/>
          <a:ea typeface="+mn-ea"/>
          <a:cs typeface="+mn-cs"/>
        </a:defRPr>
      </a:lvl3pPr>
      <a:lvl4pPr marL="1371540" algn="l" defTabSz="914360" rtl="0" eaLnBrk="1" latinLnBrk="0" hangingPunct="1">
        <a:defRPr sz="1800" kern="1200">
          <a:solidFill>
            <a:schemeClr val="tx1"/>
          </a:solidFill>
          <a:latin typeface="+mn-lt"/>
          <a:ea typeface="+mn-ea"/>
          <a:cs typeface="+mn-cs"/>
        </a:defRPr>
      </a:lvl4pPr>
      <a:lvl5pPr marL="1828720" algn="l" defTabSz="914360" rtl="0" eaLnBrk="1" latinLnBrk="0" hangingPunct="1">
        <a:defRPr sz="1800" kern="1200">
          <a:solidFill>
            <a:schemeClr val="tx1"/>
          </a:solidFill>
          <a:latin typeface="+mn-lt"/>
          <a:ea typeface="+mn-ea"/>
          <a:cs typeface="+mn-cs"/>
        </a:defRPr>
      </a:lvl5pPr>
      <a:lvl6pPr marL="2285900" algn="l" defTabSz="914360" rtl="0" eaLnBrk="1" latinLnBrk="0" hangingPunct="1">
        <a:defRPr sz="1800" kern="1200">
          <a:solidFill>
            <a:schemeClr val="tx1"/>
          </a:solidFill>
          <a:latin typeface="+mn-lt"/>
          <a:ea typeface="+mn-ea"/>
          <a:cs typeface="+mn-cs"/>
        </a:defRPr>
      </a:lvl6pPr>
      <a:lvl7pPr marL="2743080" algn="l" defTabSz="914360" rtl="0" eaLnBrk="1" latinLnBrk="0" hangingPunct="1">
        <a:defRPr sz="1800" kern="1200">
          <a:solidFill>
            <a:schemeClr val="tx1"/>
          </a:solidFill>
          <a:latin typeface="+mn-lt"/>
          <a:ea typeface="+mn-ea"/>
          <a:cs typeface="+mn-cs"/>
        </a:defRPr>
      </a:lvl7pPr>
      <a:lvl8pPr marL="3200260" algn="l" defTabSz="914360" rtl="0" eaLnBrk="1" latinLnBrk="0" hangingPunct="1">
        <a:defRPr sz="1800" kern="1200">
          <a:solidFill>
            <a:schemeClr val="tx1"/>
          </a:solidFill>
          <a:latin typeface="+mn-lt"/>
          <a:ea typeface="+mn-ea"/>
          <a:cs typeface="+mn-cs"/>
        </a:defRPr>
      </a:lvl8pPr>
      <a:lvl9pPr marL="3657440" algn="l" defTabSz="91436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200">
          <p15:clr>
            <a:srgbClr val="F26B43"/>
          </p15:clr>
        </p15:guide>
        <p15:guide id="2" orient="horz" pos="3150">
          <p15:clr>
            <a:srgbClr val="F26B43"/>
          </p15:clr>
        </p15:guide>
        <p15:guide id="3" pos="458">
          <p15:clr>
            <a:srgbClr val="F26B43"/>
          </p15:clr>
        </p15:guide>
        <p15:guide id="4" pos="7942">
          <p15:clr>
            <a:srgbClr val="F26B43"/>
          </p15:clr>
        </p15:guide>
        <p15:guide id="5" orient="horz" pos="1404">
          <p15:clr>
            <a:srgbClr val="F26B43"/>
          </p15:clr>
        </p15:guide>
        <p15:guide id="6" orient="horz" pos="5305">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07978" y="2071440"/>
            <a:ext cx="10551111" cy="2624450"/>
          </a:xfrm>
          <a:prstGeom prst="rect">
            <a:avLst/>
          </a:prstGeom>
        </p:spPr>
        <p:txBody>
          <a:bodyPr vert="horz" wrap="square" lIns="0" tIns="8268" rIns="0" bIns="0" rtlCol="0">
            <a:spAutoFit/>
          </a:bodyPr>
          <a:lstStyle/>
          <a:p>
            <a:pPr marL="8703" algn="ctr">
              <a:spcBef>
                <a:spcPts val="65"/>
              </a:spcBef>
            </a:pPr>
            <a:r>
              <a:rPr lang="en-GB" sz="2800" spc="-3" dirty="0">
                <a:solidFill>
                  <a:srgbClr val="00549F"/>
                </a:solidFill>
              </a:rPr>
              <a:t>THE APPROACH AND CONTRUBITION </a:t>
            </a:r>
            <a:r>
              <a:rPr lang="en-US" sz="2800" spc="-3" dirty="0">
                <a:solidFill>
                  <a:srgbClr val="00549F"/>
                </a:solidFill>
              </a:rPr>
              <a:t>OF </a:t>
            </a:r>
            <a:br>
              <a:rPr lang="en-US" sz="2800" spc="-3" dirty="0">
                <a:solidFill>
                  <a:srgbClr val="00549F"/>
                </a:solidFill>
              </a:rPr>
            </a:br>
            <a:r>
              <a:rPr lang="en-US" sz="2800" spc="-3" dirty="0"/>
              <a:t>FEANI / ENGINEERS EUROPE </a:t>
            </a:r>
            <a:br>
              <a:rPr lang="en-US" sz="2800" spc="-3" dirty="0">
                <a:solidFill>
                  <a:srgbClr val="00549F"/>
                </a:solidFill>
              </a:rPr>
            </a:br>
            <a:r>
              <a:rPr lang="en-US" sz="2800" spc="-3" dirty="0">
                <a:solidFill>
                  <a:srgbClr val="00549F"/>
                </a:solidFill>
              </a:rPr>
              <a:t>TO THE UN SUSTAINABILITY GOALS </a:t>
            </a:r>
            <a:br>
              <a:rPr lang="en-US" sz="2800" spc="-3" dirty="0">
                <a:solidFill>
                  <a:srgbClr val="00549F"/>
                </a:solidFill>
              </a:rPr>
            </a:br>
            <a:br>
              <a:rPr lang="en-GB" sz="3100" spc="-7" dirty="0">
                <a:solidFill>
                  <a:srgbClr val="00549F"/>
                </a:solidFill>
              </a:rPr>
            </a:br>
            <a:r>
              <a:rPr lang="en-GB" sz="3100" spc="-7" dirty="0"/>
              <a:t>Position Paper</a:t>
            </a:r>
            <a:br>
              <a:rPr lang="en-GB" sz="4000" spc="-7" dirty="0">
                <a:solidFill>
                  <a:srgbClr val="00549F"/>
                </a:solidFill>
              </a:rPr>
            </a:br>
            <a:endParaRPr lang="en-GB" sz="2400" spc="-3" dirty="0">
              <a:solidFill>
                <a:srgbClr val="00549F"/>
              </a:solidFill>
            </a:endParaRPr>
          </a:p>
        </p:txBody>
      </p:sp>
      <p:sp>
        <p:nvSpPr>
          <p:cNvPr id="5" name="object 5"/>
          <p:cNvSpPr txBox="1">
            <a:spLocks noGrp="1"/>
          </p:cNvSpPr>
          <p:nvPr>
            <p:ph type="sldNum" sz="quarter" idx="7"/>
          </p:nvPr>
        </p:nvSpPr>
        <p:spPr>
          <a:xfrm>
            <a:off x="9334299" y="4417402"/>
            <a:ext cx="125324" cy="179536"/>
          </a:xfrm>
          <a:prstGeom prst="rect">
            <a:avLst/>
          </a:prstGeom>
        </p:spPr>
        <p:txBody>
          <a:bodyPr vert="horz" wrap="square" lIns="0" tIns="0" rIns="0" bIns="0" rtlCol="0">
            <a:spAutoFit/>
          </a:bodyPr>
          <a:lstStyle/>
          <a:p>
            <a:pPr marL="26110" defTabSz="626638">
              <a:lnSpc>
                <a:spcPts val="1395"/>
              </a:lnSpc>
            </a:pPr>
            <a:fld id="{81D60167-4931-47E6-BA6A-407CBD079E47}" type="slidenum">
              <a:rPr dirty="0">
                <a:solidFill>
                  <a:prstClr val="white"/>
                </a:solidFill>
              </a:rPr>
              <a:pPr marL="26110" defTabSz="626638">
                <a:lnSpc>
                  <a:spcPts val="1395"/>
                </a:lnSpc>
              </a:pPr>
              <a:t>1</a:t>
            </a:fld>
            <a:endParaRPr dirty="0">
              <a:solidFill>
                <a:prstClr val="white"/>
              </a:solidFill>
            </a:endParaRPr>
          </a:p>
        </p:txBody>
      </p:sp>
      <p:sp>
        <p:nvSpPr>
          <p:cNvPr id="7" name="Espace réservé du numéro de diapositive 4">
            <a:extLst>
              <a:ext uri="{FF2B5EF4-FFF2-40B4-BE49-F238E27FC236}">
                <a16:creationId xmlns:a16="http://schemas.microsoft.com/office/drawing/2014/main" id="{D84369AC-B85C-49FE-848C-ECB8FBE5F74D}"/>
              </a:ext>
            </a:extLst>
          </p:cNvPr>
          <p:cNvSpPr txBox="1">
            <a:spLocks/>
          </p:cNvSpPr>
          <p:nvPr/>
        </p:nvSpPr>
        <p:spPr>
          <a:xfrm>
            <a:off x="5374381" y="6356351"/>
            <a:ext cx="1418306" cy="365125"/>
          </a:xfrm>
          <a:prstGeom prst="rect">
            <a:avLst/>
          </a:prstGeom>
        </p:spPr>
        <p:txBody>
          <a:bodyPr vert="horz" lIns="91440" tIns="45720" rIns="91440" bIns="45720" rtlCol="0" anchor="ctr"/>
          <a:lstStyle>
            <a:defPPr>
              <a:defRPr lang="en-BE"/>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68080"/>
            <a:fld id="{35783920-7F90-46A7-986D-E01BC8873495}" type="slidenum">
              <a:rPr lang="fr-BE" smtClean="0">
                <a:solidFill>
                  <a:prstClr val="white"/>
                </a:solidFill>
                <a:latin typeface="Arial"/>
              </a:rPr>
              <a:pPr defTabSz="768080"/>
              <a:t>1</a:t>
            </a:fld>
            <a:endParaRPr lang="fr-BE" dirty="0">
              <a:solidFill>
                <a:prstClr val="white"/>
              </a:solidFill>
              <a:latin typeface="Arial"/>
            </a:endParaRPr>
          </a:p>
        </p:txBody>
      </p:sp>
      <p:sp>
        <p:nvSpPr>
          <p:cNvPr id="6" name="Espace réservé du pied de page 3">
            <a:extLst>
              <a:ext uri="{FF2B5EF4-FFF2-40B4-BE49-F238E27FC236}">
                <a16:creationId xmlns:a16="http://schemas.microsoft.com/office/drawing/2014/main" id="{3719958C-115A-433F-9F49-B65C569A115B}"/>
              </a:ext>
            </a:extLst>
          </p:cNvPr>
          <p:cNvSpPr txBox="1">
            <a:spLocks/>
          </p:cNvSpPr>
          <p:nvPr/>
        </p:nvSpPr>
        <p:spPr>
          <a:xfrm>
            <a:off x="311084" y="6356351"/>
            <a:ext cx="3777857" cy="413800"/>
          </a:xfrm>
          <a:prstGeom prst="rect">
            <a:avLst/>
          </a:prstGeom>
        </p:spPr>
        <p:txBody>
          <a:bodyPr/>
          <a:ls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68080"/>
            <a:r>
              <a:rPr lang="en-GB" sz="1000" b="1" spc="-7" dirty="0">
                <a:solidFill>
                  <a:schemeClr val="bg1"/>
                </a:solidFill>
                <a:latin typeface="Arial" panose="020B0604020202020204" pitchFamily="34" charset="0"/>
                <a:cs typeface="Arial" panose="020B0604020202020204" pitchFamily="34" charset="0"/>
              </a:rPr>
              <a:t>FEANI Position Paper on the UN SDGs</a:t>
            </a:r>
            <a:endParaRPr lang="fr-BE" sz="1000" b="1" spc="-7"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8005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9C197-5BFC-0E46-B169-84A21B2464F9}"/>
              </a:ext>
            </a:extLst>
          </p:cNvPr>
          <p:cNvSpPr>
            <a:spLocks noGrp="1"/>
          </p:cNvSpPr>
          <p:nvPr>
            <p:ph type="title"/>
          </p:nvPr>
        </p:nvSpPr>
        <p:spPr>
          <a:xfrm>
            <a:off x="664755" y="-64545"/>
            <a:ext cx="10876387" cy="1011421"/>
          </a:xfrm>
        </p:spPr>
        <p:txBody>
          <a:bodyPr/>
          <a:lstStyle/>
          <a:p>
            <a:pPr algn="ctr"/>
            <a:r>
              <a:rPr lang="en-MT" dirty="0"/>
              <a:t>Conclusion</a:t>
            </a:r>
          </a:p>
        </p:txBody>
      </p:sp>
      <p:sp>
        <p:nvSpPr>
          <p:cNvPr id="3" name="Content Placeholder 2">
            <a:extLst>
              <a:ext uri="{FF2B5EF4-FFF2-40B4-BE49-F238E27FC236}">
                <a16:creationId xmlns:a16="http://schemas.microsoft.com/office/drawing/2014/main" id="{FBB5915C-23E6-1741-B61A-218D7BEB07A9}"/>
              </a:ext>
            </a:extLst>
          </p:cNvPr>
          <p:cNvSpPr>
            <a:spLocks noGrp="1"/>
          </p:cNvSpPr>
          <p:nvPr>
            <p:ph sz="half" idx="1"/>
          </p:nvPr>
        </p:nvSpPr>
        <p:spPr>
          <a:xfrm>
            <a:off x="1168968" y="1873248"/>
            <a:ext cx="6146232" cy="3490820"/>
          </a:xfrm>
        </p:spPr>
        <p:txBody>
          <a:bodyPr>
            <a:normAutofit/>
          </a:bodyPr>
          <a:lstStyle/>
          <a:p>
            <a:pPr algn="just"/>
            <a:r>
              <a:rPr lang="en-GB" dirty="0"/>
              <a:t>Achieving the UN SDGs will be an up-hill struggle, a </a:t>
            </a:r>
            <a:r>
              <a:rPr lang="en-GB" dirty="0">
                <a:solidFill>
                  <a:srgbClr val="FF0000"/>
                </a:solidFill>
              </a:rPr>
              <a:t>marathon</a:t>
            </a:r>
            <a:r>
              <a:rPr lang="en-GB" dirty="0"/>
              <a:t>, not a sprint. </a:t>
            </a:r>
          </a:p>
          <a:p>
            <a:pPr algn="just"/>
            <a:r>
              <a:rPr lang="en-GB" dirty="0"/>
              <a:t>Engineers will play a vital and crucial role in making human society more </a:t>
            </a:r>
            <a:r>
              <a:rPr lang="en-GB" dirty="0">
                <a:solidFill>
                  <a:srgbClr val="FF0000"/>
                </a:solidFill>
              </a:rPr>
              <a:t>sustainable</a:t>
            </a:r>
            <a:r>
              <a:rPr lang="en-GB" dirty="0"/>
              <a:t>. </a:t>
            </a:r>
          </a:p>
          <a:p>
            <a:pPr algn="just"/>
            <a:r>
              <a:rPr lang="en-GB" dirty="0"/>
              <a:t>Engineers are accepting this challenge with</a:t>
            </a:r>
            <a:r>
              <a:rPr lang="en-GB" dirty="0">
                <a:solidFill>
                  <a:srgbClr val="FF0000"/>
                </a:solidFill>
              </a:rPr>
              <a:t> humility </a:t>
            </a:r>
            <a:r>
              <a:rPr lang="en-GB" dirty="0"/>
              <a:t>and </a:t>
            </a:r>
            <a:r>
              <a:rPr lang="en-GB" dirty="0">
                <a:solidFill>
                  <a:srgbClr val="FF0000"/>
                </a:solidFill>
              </a:rPr>
              <a:t>dedication</a:t>
            </a:r>
            <a:r>
              <a:rPr lang="en-GB" dirty="0"/>
              <a:t>. </a:t>
            </a:r>
            <a:endParaRPr lang="en-MT" dirty="0"/>
          </a:p>
          <a:p>
            <a:pPr algn="just"/>
            <a:endParaRPr lang="en-MT" dirty="0"/>
          </a:p>
        </p:txBody>
      </p:sp>
      <p:sp>
        <p:nvSpPr>
          <p:cNvPr id="5" name="Slide Number Placeholder 4">
            <a:extLst>
              <a:ext uri="{FF2B5EF4-FFF2-40B4-BE49-F238E27FC236}">
                <a16:creationId xmlns:a16="http://schemas.microsoft.com/office/drawing/2014/main" id="{0B1D3342-DB49-8B4C-9A96-8F54C21BD008}"/>
              </a:ext>
            </a:extLst>
          </p:cNvPr>
          <p:cNvSpPr>
            <a:spLocks noGrp="1"/>
          </p:cNvSpPr>
          <p:nvPr>
            <p:ph type="sldNum" sz="quarter" idx="11"/>
          </p:nvPr>
        </p:nvSpPr>
        <p:spPr/>
        <p:txBody>
          <a:bodyPr/>
          <a:lstStyle/>
          <a:p>
            <a:fld id="{35783920-7F90-46A7-986D-E01BC8873495}" type="slidenum">
              <a:rPr lang="fr-BE" smtClean="0"/>
              <a:pPr/>
              <a:t>10</a:t>
            </a:fld>
            <a:endParaRPr lang="fr-BE" dirty="0"/>
          </a:p>
        </p:txBody>
      </p:sp>
      <p:pic>
        <p:nvPicPr>
          <p:cNvPr id="12296" name="Picture 8">
            <a:extLst>
              <a:ext uri="{FF2B5EF4-FFF2-40B4-BE49-F238E27FC236}">
                <a16:creationId xmlns:a16="http://schemas.microsoft.com/office/drawing/2014/main" id="{5B6E9515-F7C5-704D-9232-36148ED538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9608" y="1079414"/>
            <a:ext cx="3812392" cy="5078487"/>
          </a:xfrm>
          <a:prstGeom prst="rect">
            <a:avLst/>
          </a:prstGeom>
          <a:noFill/>
          <a:extLst>
            <a:ext uri="{909E8E84-426E-40DD-AFC4-6F175D3DCCD1}">
              <a14:hiddenFill xmlns:a14="http://schemas.microsoft.com/office/drawing/2010/main">
                <a:solidFill>
                  <a:srgbClr val="FFFFFF"/>
                </a:solidFill>
              </a14:hiddenFill>
            </a:ext>
          </a:extLst>
        </p:spPr>
      </p:pic>
      <p:sp>
        <p:nvSpPr>
          <p:cNvPr id="8" name="Espace réservé du pied de page 3">
            <a:extLst>
              <a:ext uri="{FF2B5EF4-FFF2-40B4-BE49-F238E27FC236}">
                <a16:creationId xmlns:a16="http://schemas.microsoft.com/office/drawing/2014/main" id="{E7A8BAF3-3061-EA46-9D41-D4F2B6B58612}"/>
              </a:ext>
            </a:extLst>
          </p:cNvPr>
          <p:cNvSpPr txBox="1">
            <a:spLocks/>
          </p:cNvSpPr>
          <p:nvPr/>
        </p:nvSpPr>
        <p:spPr>
          <a:xfrm>
            <a:off x="518473" y="6356351"/>
            <a:ext cx="3581619" cy="413800"/>
          </a:xfrm>
          <a:prstGeom prst="rect">
            <a:avLst/>
          </a:prstGeom>
        </p:spPr>
        <p:txBody>
          <a:bodyPr/>
          <a:ls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68080"/>
            <a:r>
              <a:rPr lang="en-GB" sz="1000" b="1" spc="-7" dirty="0">
                <a:solidFill>
                  <a:schemeClr val="bg1"/>
                </a:solidFill>
              </a:rPr>
              <a:t>FEANI Position Paper on the UN SDGs</a:t>
            </a:r>
            <a:endParaRPr lang="fr-BE" sz="1000" b="1" spc="-7" dirty="0">
              <a:solidFill>
                <a:schemeClr val="bg1"/>
              </a:solidFill>
            </a:endParaRPr>
          </a:p>
        </p:txBody>
      </p:sp>
    </p:spTree>
    <p:extLst>
      <p:ext uri="{BB962C8B-B14F-4D97-AF65-F5344CB8AC3E}">
        <p14:creationId xmlns:p14="http://schemas.microsoft.com/office/powerpoint/2010/main" val="27673709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14367" y="136524"/>
            <a:ext cx="9041570" cy="850952"/>
          </a:xfrm>
        </p:spPr>
        <p:txBody>
          <a:bodyPr>
            <a:normAutofit fontScale="90000"/>
          </a:bodyPr>
          <a:lstStyle/>
          <a:p>
            <a:pPr algn="ctr"/>
            <a:r>
              <a:rPr lang="en-US" dirty="0"/>
              <a:t>About FEANI - </a:t>
            </a:r>
            <a:r>
              <a:rPr lang="fr-FR" dirty="0"/>
              <a:t>Féderation Européenne d’Associations Nationales d’Ingénieurs</a:t>
            </a:r>
            <a:endParaRPr lang="fr-BE" dirty="0"/>
          </a:p>
        </p:txBody>
      </p:sp>
      <p:sp>
        <p:nvSpPr>
          <p:cNvPr id="5" name="Espace réservé du numéro de diapositive 4"/>
          <p:cNvSpPr>
            <a:spLocks noGrp="1"/>
          </p:cNvSpPr>
          <p:nvPr>
            <p:ph type="sldNum" sz="quarter" idx="11"/>
          </p:nvPr>
        </p:nvSpPr>
        <p:spPr/>
        <p:txBody>
          <a:bodyPr/>
          <a:lstStyle/>
          <a:p>
            <a:pPr defTabSz="768080"/>
            <a:fld id="{35783920-7F90-46A7-986D-E01BC8873495}" type="slidenum">
              <a:rPr lang="fr-BE">
                <a:solidFill>
                  <a:prstClr val="white"/>
                </a:solidFill>
                <a:latin typeface="Arial"/>
              </a:rPr>
              <a:pPr defTabSz="768080"/>
              <a:t>2</a:t>
            </a:fld>
            <a:endParaRPr lang="fr-BE" dirty="0">
              <a:solidFill>
                <a:prstClr val="white"/>
              </a:solidFill>
              <a:latin typeface="Arial"/>
            </a:endParaRPr>
          </a:p>
        </p:txBody>
      </p:sp>
      <p:sp>
        <p:nvSpPr>
          <p:cNvPr id="7" name="Content Placeholder 6">
            <a:extLst>
              <a:ext uri="{FF2B5EF4-FFF2-40B4-BE49-F238E27FC236}">
                <a16:creationId xmlns:a16="http://schemas.microsoft.com/office/drawing/2014/main" id="{E1053B79-2641-4636-ADAC-435E51BEF11E}"/>
              </a:ext>
            </a:extLst>
          </p:cNvPr>
          <p:cNvSpPr>
            <a:spLocks noGrp="1"/>
          </p:cNvSpPr>
          <p:nvPr>
            <p:ph sz="half" idx="1"/>
          </p:nvPr>
        </p:nvSpPr>
        <p:spPr>
          <a:xfrm>
            <a:off x="452487" y="2322861"/>
            <a:ext cx="11302738" cy="2685405"/>
          </a:xfrm>
        </p:spPr>
        <p:txBody>
          <a:bodyPr>
            <a:normAutofit/>
          </a:bodyPr>
          <a:lstStyle/>
          <a:p>
            <a:pPr algn="just"/>
            <a:r>
              <a:rPr lang="en-GB" sz="2400" dirty="0">
                <a:solidFill>
                  <a:srgbClr val="FF0000"/>
                </a:solidFill>
              </a:rPr>
              <a:t>FEANI</a:t>
            </a:r>
            <a:r>
              <a:rPr lang="en-GB" sz="2400" dirty="0"/>
              <a:t>, founded in 1951, is the European umbrella Organization representing the interests of over </a:t>
            </a:r>
            <a:r>
              <a:rPr lang="en-GB" sz="2400" dirty="0">
                <a:solidFill>
                  <a:srgbClr val="FF0000"/>
                </a:solidFill>
              </a:rPr>
              <a:t>6 million professional engineers </a:t>
            </a:r>
            <a:r>
              <a:rPr lang="en-GB" sz="2400" dirty="0"/>
              <a:t>in Europe. It unites national engineering associations from </a:t>
            </a:r>
            <a:r>
              <a:rPr lang="en-GB" sz="2400" dirty="0">
                <a:solidFill>
                  <a:srgbClr val="FF0000"/>
                </a:solidFill>
              </a:rPr>
              <a:t>33</a:t>
            </a:r>
            <a:r>
              <a:rPr lang="en-GB" sz="2400" dirty="0"/>
              <a:t> </a:t>
            </a:r>
            <a:r>
              <a:rPr lang="en-GB" sz="2400" dirty="0">
                <a:solidFill>
                  <a:srgbClr val="FF0000"/>
                </a:solidFill>
              </a:rPr>
              <a:t>countries</a:t>
            </a:r>
            <a:r>
              <a:rPr lang="en-GB" sz="2400" dirty="0"/>
              <a:t> of the European Higher Education Area (EHEA), bringing together more than 350 national engineering associations, all of which are recognised in their countries as the representatives of the engineering profession at national level. </a:t>
            </a:r>
          </a:p>
          <a:p>
            <a:pPr algn="just"/>
            <a:endParaRPr lang="en-GB" sz="2400" dirty="0">
              <a:solidFill>
                <a:srgbClr val="FF0000"/>
              </a:solidFill>
            </a:endParaRPr>
          </a:p>
          <a:p>
            <a:pPr marL="342900" indent="-342900">
              <a:buFontTx/>
              <a:buChar char="-"/>
            </a:pPr>
            <a:endParaRPr lang="en-GB" dirty="0"/>
          </a:p>
          <a:p>
            <a:endParaRPr lang="en-GB" dirty="0"/>
          </a:p>
          <a:p>
            <a:pPr marL="342900" indent="-342900">
              <a:buFontTx/>
              <a:buChar char="-"/>
            </a:pPr>
            <a:endParaRPr lang="en-BE" dirty="0"/>
          </a:p>
        </p:txBody>
      </p:sp>
      <p:sp>
        <p:nvSpPr>
          <p:cNvPr id="9" name="Espace réservé du pied de page 3">
            <a:extLst>
              <a:ext uri="{FF2B5EF4-FFF2-40B4-BE49-F238E27FC236}">
                <a16:creationId xmlns:a16="http://schemas.microsoft.com/office/drawing/2014/main" id="{E7A8BAF3-3061-EA46-9D41-D4F2B6B58612}"/>
              </a:ext>
            </a:extLst>
          </p:cNvPr>
          <p:cNvSpPr txBox="1">
            <a:spLocks/>
          </p:cNvSpPr>
          <p:nvPr/>
        </p:nvSpPr>
        <p:spPr>
          <a:xfrm>
            <a:off x="311084" y="6356351"/>
            <a:ext cx="3777857" cy="413800"/>
          </a:xfrm>
          <a:prstGeom prst="rect">
            <a:avLst/>
          </a:prstGeom>
        </p:spPr>
        <p:txBody>
          <a:bodyPr/>
          <a:ls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68080"/>
            <a:r>
              <a:rPr lang="en-GB" sz="1000" b="1" spc="-7" dirty="0">
                <a:solidFill>
                  <a:schemeClr val="bg1"/>
                </a:solidFill>
              </a:rPr>
              <a:t>FEANI Position Paper on the UN SDGs</a:t>
            </a:r>
            <a:endParaRPr lang="fr-BE" sz="1000" b="1" spc="-7" dirty="0">
              <a:solidFill>
                <a:schemeClr val="bg1"/>
              </a:solidFill>
            </a:endParaRPr>
          </a:p>
        </p:txBody>
      </p:sp>
    </p:spTree>
    <p:extLst>
      <p:ext uri="{BB962C8B-B14F-4D97-AF65-F5344CB8AC3E}">
        <p14:creationId xmlns:p14="http://schemas.microsoft.com/office/powerpoint/2010/main" val="323490423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22566" y="104503"/>
            <a:ext cx="8526028" cy="850952"/>
          </a:xfrm>
        </p:spPr>
        <p:txBody>
          <a:bodyPr>
            <a:normAutofit fontScale="90000"/>
          </a:bodyPr>
          <a:lstStyle/>
          <a:p>
            <a:pPr algn="ctr"/>
            <a:r>
              <a:rPr lang="en-US" dirty="0"/>
              <a:t>About the United Nations </a:t>
            </a:r>
            <a:br>
              <a:rPr lang="en-US" dirty="0"/>
            </a:br>
            <a:r>
              <a:rPr lang="en-US" dirty="0"/>
              <a:t>Sustainable Development Goals (UN SDGs)</a:t>
            </a:r>
            <a:endParaRPr lang="fr-BE" dirty="0"/>
          </a:p>
        </p:txBody>
      </p:sp>
      <p:sp>
        <p:nvSpPr>
          <p:cNvPr id="5" name="Espace réservé du numéro de diapositive 4"/>
          <p:cNvSpPr>
            <a:spLocks noGrp="1"/>
          </p:cNvSpPr>
          <p:nvPr>
            <p:ph type="sldNum" sz="quarter" idx="11"/>
          </p:nvPr>
        </p:nvSpPr>
        <p:spPr/>
        <p:txBody>
          <a:bodyPr/>
          <a:lstStyle/>
          <a:p>
            <a:pPr defTabSz="768080"/>
            <a:fld id="{35783920-7F90-46A7-986D-E01BC8873495}" type="slidenum">
              <a:rPr lang="fr-BE">
                <a:solidFill>
                  <a:prstClr val="white"/>
                </a:solidFill>
                <a:latin typeface="Arial"/>
              </a:rPr>
              <a:pPr defTabSz="768080"/>
              <a:t>3</a:t>
            </a:fld>
            <a:endParaRPr lang="fr-BE" dirty="0">
              <a:solidFill>
                <a:prstClr val="white"/>
              </a:solidFill>
              <a:latin typeface="Arial"/>
            </a:endParaRPr>
          </a:p>
        </p:txBody>
      </p:sp>
      <p:pic>
        <p:nvPicPr>
          <p:cNvPr id="1026" name="Picture 2">
            <a:extLst>
              <a:ext uri="{FF2B5EF4-FFF2-40B4-BE49-F238E27FC236}">
                <a16:creationId xmlns:a16="http://schemas.microsoft.com/office/drawing/2014/main" id="{20E42E43-E623-2E4E-9368-BD5ADDE507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4154" y="1230365"/>
            <a:ext cx="7010626" cy="4343121"/>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6">
            <a:extLst>
              <a:ext uri="{FF2B5EF4-FFF2-40B4-BE49-F238E27FC236}">
                <a16:creationId xmlns:a16="http://schemas.microsoft.com/office/drawing/2014/main" id="{E1053B79-2641-4636-ADAC-435E51BEF11E}"/>
              </a:ext>
            </a:extLst>
          </p:cNvPr>
          <p:cNvSpPr>
            <a:spLocks noGrp="1"/>
          </p:cNvSpPr>
          <p:nvPr>
            <p:ph sz="half" idx="1"/>
          </p:nvPr>
        </p:nvSpPr>
        <p:spPr>
          <a:xfrm>
            <a:off x="136458" y="2190505"/>
            <a:ext cx="4391999" cy="3382981"/>
          </a:xfrm>
        </p:spPr>
        <p:txBody>
          <a:bodyPr>
            <a:normAutofit/>
          </a:bodyPr>
          <a:lstStyle/>
          <a:p>
            <a:pPr algn="just"/>
            <a:r>
              <a:rPr lang="en-GB" sz="2200" dirty="0">
                <a:solidFill>
                  <a:srgbClr val="FF0000"/>
                </a:solidFill>
              </a:rPr>
              <a:t>FEANI</a:t>
            </a:r>
            <a:r>
              <a:rPr lang="en-GB" sz="2200" dirty="0"/>
              <a:t> has made it one of its major tasks to strive for the achievement of the </a:t>
            </a:r>
            <a:r>
              <a:rPr lang="en-GB" sz="2200" dirty="0">
                <a:solidFill>
                  <a:srgbClr val="FF0000"/>
                </a:solidFill>
              </a:rPr>
              <a:t>UN SDGs</a:t>
            </a:r>
            <a:r>
              <a:rPr lang="en-GB" sz="2200" dirty="0"/>
              <a:t>.</a:t>
            </a:r>
          </a:p>
          <a:p>
            <a:pPr algn="just"/>
            <a:r>
              <a:rPr lang="en-GB" sz="2200" dirty="0"/>
              <a:t>For this purpose it has developed a </a:t>
            </a:r>
            <a:r>
              <a:rPr lang="en-GB" sz="2200" dirty="0">
                <a:solidFill>
                  <a:srgbClr val="FF0000"/>
                </a:solidFill>
              </a:rPr>
              <a:t>position paper </a:t>
            </a:r>
            <a:r>
              <a:rPr lang="en-GB" sz="2200" dirty="0"/>
              <a:t>to amplify the role engineering and technology will play in achieving a more sustainable global economy and future way of life. </a:t>
            </a:r>
          </a:p>
          <a:p>
            <a:pPr algn="just"/>
            <a:endParaRPr lang="en-GB" sz="2200" dirty="0"/>
          </a:p>
          <a:p>
            <a:pPr marL="342900" indent="-342900" algn="just">
              <a:buFontTx/>
              <a:buChar char="-"/>
            </a:pPr>
            <a:endParaRPr lang="en-BE" sz="2200" dirty="0"/>
          </a:p>
        </p:txBody>
      </p:sp>
      <p:sp>
        <p:nvSpPr>
          <p:cNvPr id="7" name="Espace réservé du pied de page 3">
            <a:extLst>
              <a:ext uri="{FF2B5EF4-FFF2-40B4-BE49-F238E27FC236}">
                <a16:creationId xmlns:a16="http://schemas.microsoft.com/office/drawing/2014/main" id="{E7A8BAF3-3061-EA46-9D41-D4F2B6B58612}"/>
              </a:ext>
            </a:extLst>
          </p:cNvPr>
          <p:cNvSpPr txBox="1">
            <a:spLocks/>
          </p:cNvSpPr>
          <p:nvPr/>
        </p:nvSpPr>
        <p:spPr>
          <a:xfrm>
            <a:off x="292230" y="6356351"/>
            <a:ext cx="3796711" cy="413800"/>
          </a:xfrm>
          <a:prstGeom prst="rect">
            <a:avLst/>
          </a:prstGeom>
        </p:spPr>
        <p:txBody>
          <a:bodyPr/>
          <a:ls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68080"/>
            <a:r>
              <a:rPr lang="en-GB" sz="1000" b="1" spc="-7" dirty="0">
                <a:solidFill>
                  <a:schemeClr val="bg1"/>
                </a:solidFill>
              </a:rPr>
              <a:t>FEANI Position Paper on the UN SDGs</a:t>
            </a:r>
            <a:endParaRPr lang="fr-BE" sz="1000" b="1" spc="-7" dirty="0">
              <a:solidFill>
                <a:schemeClr val="bg1"/>
              </a:solidFill>
            </a:endParaRPr>
          </a:p>
        </p:txBody>
      </p:sp>
    </p:spTree>
    <p:extLst>
      <p:ext uri="{BB962C8B-B14F-4D97-AF65-F5344CB8AC3E}">
        <p14:creationId xmlns:p14="http://schemas.microsoft.com/office/powerpoint/2010/main" val="175748861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2762353" y="1069841"/>
            <a:ext cx="0" cy="5115059"/>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761338" y="1086331"/>
            <a:ext cx="0" cy="5115059"/>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8953100" y="1069840"/>
            <a:ext cx="0" cy="5115059"/>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pic>
        <p:nvPicPr>
          <p:cNvPr id="13" name="Picture 4" descr="people crossing bridge">
            <a:extLst>
              <a:ext uri="{FF2B5EF4-FFF2-40B4-BE49-F238E27FC236}">
                <a16:creationId xmlns:a16="http://schemas.microsoft.com/office/drawing/2014/main" id="{B5BE5F7F-AF1F-884C-8130-1A8C0B2BF25C}"/>
              </a:ext>
            </a:extLst>
          </p:cNvPr>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l="3866" t="-1" r="18396" b="1781"/>
          <a:stretch/>
        </p:blipFill>
        <p:spPr bwMode="auto">
          <a:xfrm>
            <a:off x="958334" y="1544901"/>
            <a:ext cx="1804426" cy="227980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low angle photography of building">
            <a:extLst>
              <a:ext uri="{FF2B5EF4-FFF2-40B4-BE49-F238E27FC236}">
                <a16:creationId xmlns:a16="http://schemas.microsoft.com/office/drawing/2014/main" id="{D8E0CE03-549A-014F-8C1E-B806FE7AAF4F}"/>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r="6645" b="14229"/>
          <a:stretch/>
        </p:blipFill>
        <p:spPr bwMode="auto">
          <a:xfrm>
            <a:off x="10203237" y="1564926"/>
            <a:ext cx="1748848" cy="225505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gray metal water pipe">
            <a:extLst>
              <a:ext uri="{FF2B5EF4-FFF2-40B4-BE49-F238E27FC236}">
                <a16:creationId xmlns:a16="http://schemas.microsoft.com/office/drawing/2014/main" id="{5C9D414A-1AFA-6D40-941A-1A1EB9C8768B}"/>
              </a:ext>
            </a:extLst>
          </p:cNvPr>
          <p:cNvPicPr>
            <a:picLocks noChangeAspect="1" noChangeArrowheads="1"/>
          </p:cNvPicPr>
          <p:nvPr/>
        </p:nvPicPr>
        <p:blipFill rotWithShape="1">
          <a:blip r:embed="rId5" cstate="hqprint">
            <a:extLst>
              <a:ext uri="{28A0092B-C50C-407E-A947-70E740481C1C}">
                <a14:useLocalDpi xmlns:a14="http://schemas.microsoft.com/office/drawing/2010/main" val="0"/>
              </a:ext>
            </a:extLst>
          </a:blip>
          <a:srcRect b="8031"/>
          <a:stretch/>
        </p:blipFill>
        <p:spPr bwMode="auto">
          <a:xfrm>
            <a:off x="7352192" y="1564925"/>
            <a:ext cx="1593595" cy="227980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three white windmill during daytime">
            <a:extLst>
              <a:ext uri="{FF2B5EF4-FFF2-40B4-BE49-F238E27FC236}">
                <a16:creationId xmlns:a16="http://schemas.microsoft.com/office/drawing/2014/main" id="{2FBA18E0-BE5D-6A40-A5E4-6CD7BE8AF9C8}"/>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4085027" y="1544901"/>
            <a:ext cx="1683625" cy="2279809"/>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a:xfrm>
            <a:off x="1010063" y="132691"/>
            <a:ext cx="10146942" cy="684804"/>
          </a:xfrm>
        </p:spPr>
        <p:txBody>
          <a:bodyPr>
            <a:normAutofit/>
          </a:bodyPr>
          <a:lstStyle/>
          <a:p>
            <a:pPr algn="ctr"/>
            <a:r>
              <a:rPr lang="en-US" dirty="0"/>
              <a:t>About the role of Engineers and Engineering</a:t>
            </a:r>
            <a:endParaRPr lang="fr-BE" dirty="0"/>
          </a:p>
        </p:txBody>
      </p:sp>
      <p:sp>
        <p:nvSpPr>
          <p:cNvPr id="5" name="Espace réservé du numéro de diapositive 4"/>
          <p:cNvSpPr>
            <a:spLocks noGrp="1"/>
          </p:cNvSpPr>
          <p:nvPr>
            <p:ph type="sldNum" sz="quarter" idx="11"/>
          </p:nvPr>
        </p:nvSpPr>
        <p:spPr/>
        <p:txBody>
          <a:bodyPr/>
          <a:lstStyle/>
          <a:p>
            <a:pPr defTabSz="768080"/>
            <a:fld id="{35783920-7F90-46A7-986D-E01BC8873495}" type="slidenum">
              <a:rPr lang="fr-BE">
                <a:solidFill>
                  <a:prstClr val="white"/>
                </a:solidFill>
                <a:latin typeface="Arial"/>
              </a:rPr>
              <a:pPr defTabSz="768080"/>
              <a:t>4</a:t>
            </a:fld>
            <a:endParaRPr lang="fr-BE" dirty="0">
              <a:solidFill>
                <a:prstClr val="white"/>
              </a:solidFill>
              <a:latin typeface="Arial"/>
            </a:endParaRPr>
          </a:p>
        </p:txBody>
      </p:sp>
      <p:pic>
        <p:nvPicPr>
          <p:cNvPr id="2050" name="Picture 2">
            <a:extLst>
              <a:ext uri="{FF2B5EF4-FFF2-40B4-BE49-F238E27FC236}">
                <a16:creationId xmlns:a16="http://schemas.microsoft.com/office/drawing/2014/main" id="{8AD71A2C-F96A-EE4C-A24B-53F3AAC39155}"/>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8754" t="20625" r="61507" b="22161"/>
          <a:stretch/>
        </p:blipFill>
        <p:spPr bwMode="auto">
          <a:xfrm>
            <a:off x="-14821" y="1082541"/>
            <a:ext cx="1781291" cy="161935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a:extLst>
              <a:ext uri="{FF2B5EF4-FFF2-40B4-BE49-F238E27FC236}">
                <a16:creationId xmlns:a16="http://schemas.microsoft.com/office/drawing/2014/main" id="{8BEBA55F-A91B-4346-A77E-F0AB6AF67DA3}"/>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9026" t="21447" r="61587" b="21944"/>
          <a:stretch/>
        </p:blipFill>
        <p:spPr bwMode="auto">
          <a:xfrm>
            <a:off x="2765611" y="1115360"/>
            <a:ext cx="1743100" cy="158653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a:extLst>
              <a:ext uri="{FF2B5EF4-FFF2-40B4-BE49-F238E27FC236}">
                <a16:creationId xmlns:a16="http://schemas.microsoft.com/office/drawing/2014/main" id="{771F93E5-84A6-EA42-8089-619D965CFE77}"/>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7424" t="5918" r="63123" b="9889"/>
          <a:stretch/>
        </p:blipFill>
        <p:spPr bwMode="auto">
          <a:xfrm>
            <a:off x="5767042" y="1123927"/>
            <a:ext cx="1766529" cy="157796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a:extLst>
              <a:ext uri="{FF2B5EF4-FFF2-40B4-BE49-F238E27FC236}">
                <a16:creationId xmlns:a16="http://schemas.microsoft.com/office/drawing/2014/main" id="{AEFC3773-1625-7242-B871-7E70E4C100E6}"/>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3871" t="20006" r="55561" b="22372"/>
          <a:stretch/>
        </p:blipFill>
        <p:spPr bwMode="auto">
          <a:xfrm>
            <a:off x="8953100" y="1115060"/>
            <a:ext cx="1767337" cy="1574135"/>
          </a:xfrm>
          <a:prstGeom prst="rect">
            <a:avLst/>
          </a:prstGeom>
          <a:noFill/>
          <a:extLst>
            <a:ext uri="{909E8E84-426E-40DD-AFC4-6F175D3DCCD1}">
              <a14:hiddenFill xmlns:a14="http://schemas.microsoft.com/office/drawing/2010/main">
                <a:solidFill>
                  <a:srgbClr val="FFFFFF"/>
                </a:solidFill>
              </a14:hiddenFill>
            </a:ext>
          </a:extLst>
        </p:spPr>
      </p:pic>
      <p:sp>
        <p:nvSpPr>
          <p:cNvPr id="17" name="Content Placeholder 6">
            <a:extLst>
              <a:ext uri="{FF2B5EF4-FFF2-40B4-BE49-F238E27FC236}">
                <a16:creationId xmlns:a16="http://schemas.microsoft.com/office/drawing/2014/main" id="{E1053B79-2641-4636-ADAC-435E51BEF11E}"/>
              </a:ext>
            </a:extLst>
          </p:cNvPr>
          <p:cNvSpPr>
            <a:spLocks noGrp="1"/>
          </p:cNvSpPr>
          <p:nvPr>
            <p:ph sz="half" idx="1"/>
          </p:nvPr>
        </p:nvSpPr>
        <p:spPr>
          <a:xfrm>
            <a:off x="9015431" y="3996160"/>
            <a:ext cx="2936653" cy="2107846"/>
          </a:xfrm>
        </p:spPr>
        <p:txBody>
          <a:bodyPr>
            <a:noAutofit/>
          </a:bodyPr>
          <a:lstStyle/>
          <a:p>
            <a:r>
              <a:rPr lang="en-US" sz="1600" dirty="0"/>
              <a:t>SDG 11:</a:t>
            </a:r>
          </a:p>
          <a:p>
            <a:pPr algn="just"/>
            <a:r>
              <a:rPr lang="en-US" sz="1400" b="0" dirty="0"/>
              <a:t>Engineers are essential for the development and realization of </a:t>
            </a:r>
            <a:r>
              <a:rPr lang="en-US" sz="1400" b="0" dirty="0">
                <a:solidFill>
                  <a:srgbClr val="FF0000"/>
                </a:solidFill>
              </a:rPr>
              <a:t>solutions to </a:t>
            </a:r>
            <a:r>
              <a:rPr lang="en-US" sz="1400" b="0" dirty="0"/>
              <a:t>the </a:t>
            </a:r>
            <a:r>
              <a:rPr lang="en-US" sz="1400" b="0" dirty="0">
                <a:solidFill>
                  <a:schemeClr val="accent2">
                    <a:lumMod val="75000"/>
                  </a:schemeClr>
                </a:solidFill>
              </a:rPr>
              <a:t>challenges of increasingly </a:t>
            </a:r>
            <a:r>
              <a:rPr lang="en-US" sz="1400" b="0" dirty="0">
                <a:solidFill>
                  <a:srgbClr val="FF0000"/>
                </a:solidFill>
              </a:rPr>
              <a:t>urbanized societies</a:t>
            </a:r>
            <a:r>
              <a:rPr lang="en-US" sz="1400" b="0" dirty="0"/>
              <a:t>, such as sustainable housing, logistics, urban gardening, individual and public mobility, etc.</a:t>
            </a:r>
            <a:endParaRPr lang="en-BE" sz="1400" b="0" dirty="0"/>
          </a:p>
        </p:txBody>
      </p:sp>
      <p:sp>
        <p:nvSpPr>
          <p:cNvPr id="18" name="Content Placeholder 6">
            <a:extLst>
              <a:ext uri="{FF2B5EF4-FFF2-40B4-BE49-F238E27FC236}">
                <a16:creationId xmlns:a16="http://schemas.microsoft.com/office/drawing/2014/main" id="{E1053B79-2641-4636-ADAC-435E51BEF11E}"/>
              </a:ext>
            </a:extLst>
          </p:cNvPr>
          <p:cNvSpPr txBox="1">
            <a:spLocks/>
          </p:cNvSpPr>
          <p:nvPr/>
        </p:nvSpPr>
        <p:spPr>
          <a:xfrm>
            <a:off x="-1584" y="3996160"/>
            <a:ext cx="2727033" cy="2107846"/>
          </a:xfrm>
          <a:prstGeom prst="rect">
            <a:avLst/>
          </a:prstGeom>
        </p:spPr>
        <p:txBody>
          <a:bodyPr vert="horz" lIns="91440" tIns="45720" rIns="91440" bIns="45720" rtlCol="0">
            <a:noAutofit/>
          </a:bodyPr>
          <a:lstStyle>
            <a:lvl1pPr marL="0" indent="0" algn="l" defTabSz="914360" rtl="0" eaLnBrk="1" latinLnBrk="0" hangingPunct="1">
              <a:lnSpc>
                <a:spcPct val="90000"/>
              </a:lnSpc>
              <a:spcBef>
                <a:spcPts val="2057"/>
              </a:spcBef>
              <a:buFont typeface="Arial" panose="020B0604020202020204" pitchFamily="34" charset="0"/>
              <a:buNone/>
              <a:defRPr sz="2469" b="1" kern="1200">
                <a:solidFill>
                  <a:schemeClr val="tx2"/>
                </a:solidFill>
                <a:latin typeface="+mn-lt"/>
                <a:ea typeface="+mn-ea"/>
                <a:cs typeface="+mn-cs"/>
              </a:defRPr>
            </a:lvl1pPr>
            <a:lvl2pPr marL="304794" indent="-243835" algn="l" defTabSz="914360" rtl="0" eaLnBrk="1" latinLnBrk="0" hangingPunct="1">
              <a:lnSpc>
                <a:spcPct val="90000"/>
              </a:lnSpc>
              <a:spcBef>
                <a:spcPts val="1234"/>
              </a:spcBef>
              <a:buClr>
                <a:schemeClr val="tx2"/>
              </a:buClr>
              <a:buFont typeface="Wingdings 2" panose="05020102010507070707" pitchFamily="18" charset="2"/>
              <a:buChar char=""/>
              <a:defRPr sz="2194" kern="1200">
                <a:solidFill>
                  <a:schemeClr val="tx1">
                    <a:lumMod val="65000"/>
                    <a:lumOff val="35000"/>
                  </a:schemeClr>
                </a:solidFill>
                <a:latin typeface="+mn-lt"/>
                <a:ea typeface="+mn-ea"/>
                <a:cs typeface="+mn-cs"/>
              </a:defRPr>
            </a:lvl2pPr>
            <a:lvl3pPr marL="618296" indent="-313502" algn="l" defTabSz="914360" rtl="0" eaLnBrk="1" latinLnBrk="0" hangingPunct="1">
              <a:lnSpc>
                <a:spcPct val="90000"/>
              </a:lnSpc>
              <a:spcBef>
                <a:spcPts val="411"/>
              </a:spcBef>
              <a:buFont typeface="Wingdings" panose="05000000000000000000" pitchFamily="2" charset="2"/>
              <a:buChar char="à"/>
              <a:defRPr sz="2194" kern="1200">
                <a:solidFill>
                  <a:schemeClr val="tx2"/>
                </a:solidFill>
                <a:latin typeface="+mn-lt"/>
                <a:ea typeface="+mn-ea"/>
                <a:cs typeface="+mn-cs"/>
                <a:sym typeface="Wingdings" panose="05000000000000000000" pitchFamily="2" charset="2"/>
              </a:defRPr>
            </a:lvl3pPr>
            <a:lvl4pPr marL="496378" indent="-191585" algn="l" defTabSz="914360" rtl="0" eaLnBrk="1" latinLnBrk="0" hangingPunct="1">
              <a:lnSpc>
                <a:spcPct val="90000"/>
              </a:lnSpc>
              <a:spcBef>
                <a:spcPts val="823"/>
              </a:spcBef>
              <a:buFont typeface="Arial" panose="020B0604020202020204" pitchFamily="34" charset="0"/>
              <a:buChar char="-"/>
              <a:defRPr sz="1920" i="1" kern="1200">
                <a:solidFill>
                  <a:schemeClr val="tx1">
                    <a:lumMod val="65000"/>
                    <a:lumOff val="35000"/>
                  </a:schemeClr>
                </a:solidFill>
                <a:latin typeface="+mn-lt"/>
                <a:ea typeface="+mn-ea"/>
                <a:cs typeface="+mn-cs"/>
              </a:defRPr>
            </a:lvl4pPr>
            <a:lvl5pPr marL="740213" indent="-182876" algn="l" defTabSz="914360" rtl="0" eaLnBrk="1" latinLnBrk="0" hangingPunct="1">
              <a:lnSpc>
                <a:spcPct val="90000"/>
              </a:lnSpc>
              <a:spcBef>
                <a:spcPts val="411"/>
              </a:spcBef>
              <a:buFont typeface="Arial" panose="020B0604020202020204" pitchFamily="34" charset="0"/>
              <a:buChar char="-"/>
              <a:tabLst/>
              <a:defRPr sz="1646" i="1" kern="1200">
                <a:solidFill>
                  <a:schemeClr val="tx1">
                    <a:lumMod val="50000"/>
                    <a:lumOff val="50000"/>
                  </a:schemeClr>
                </a:solidFill>
                <a:latin typeface="+mn-lt"/>
                <a:ea typeface="+mn-ea"/>
                <a:cs typeface="+mn-cs"/>
              </a:defRPr>
            </a:lvl5pPr>
            <a:lvl6pPr marL="2514490" indent="-228590" algn="l" defTabSz="91436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70" indent="-228590" algn="l" defTabSz="91436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50" indent="-228590" algn="l" defTabSz="91436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30" indent="-228590" algn="l" defTabSz="91436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SDG 6:</a:t>
            </a:r>
          </a:p>
          <a:p>
            <a:pPr algn="just"/>
            <a:r>
              <a:rPr lang="en-US" sz="1400" b="0" dirty="0"/>
              <a:t>Engineers and technology are essential to providing a </a:t>
            </a:r>
            <a:r>
              <a:rPr lang="en-US" sz="1400" b="0" dirty="0">
                <a:solidFill>
                  <a:schemeClr val="accent2">
                    <a:lumMod val="75000"/>
                  </a:schemeClr>
                </a:solidFill>
              </a:rPr>
              <a:t>sustainable</a:t>
            </a:r>
            <a:r>
              <a:rPr lang="en-US" sz="1400" b="0" dirty="0"/>
              <a:t>, affordable, and reliable supply of </a:t>
            </a:r>
            <a:r>
              <a:rPr lang="en-US" sz="1400" b="0" dirty="0">
                <a:solidFill>
                  <a:srgbClr val="FF0000"/>
                </a:solidFill>
              </a:rPr>
              <a:t>clean</a:t>
            </a:r>
            <a:r>
              <a:rPr lang="en-US" sz="1400" b="0" dirty="0"/>
              <a:t> </a:t>
            </a:r>
            <a:r>
              <a:rPr lang="en-US" sz="1400" b="0" dirty="0">
                <a:solidFill>
                  <a:srgbClr val="FF0000"/>
                </a:solidFill>
              </a:rPr>
              <a:t>water</a:t>
            </a:r>
            <a:r>
              <a:rPr lang="en-US" sz="1400" b="0" dirty="0"/>
              <a:t> and of area-wide sewage water treatment.</a:t>
            </a:r>
          </a:p>
        </p:txBody>
      </p:sp>
      <p:sp>
        <p:nvSpPr>
          <p:cNvPr id="19" name="Content Placeholder 6">
            <a:extLst>
              <a:ext uri="{FF2B5EF4-FFF2-40B4-BE49-F238E27FC236}">
                <a16:creationId xmlns:a16="http://schemas.microsoft.com/office/drawing/2014/main" id="{E1053B79-2641-4636-ADAC-435E51BEF11E}"/>
              </a:ext>
            </a:extLst>
          </p:cNvPr>
          <p:cNvSpPr txBox="1">
            <a:spLocks/>
          </p:cNvSpPr>
          <p:nvPr/>
        </p:nvSpPr>
        <p:spPr>
          <a:xfrm>
            <a:off x="2819400" y="3996160"/>
            <a:ext cx="2879608" cy="2107846"/>
          </a:xfrm>
          <a:prstGeom prst="rect">
            <a:avLst/>
          </a:prstGeom>
        </p:spPr>
        <p:txBody>
          <a:bodyPr vert="horz" lIns="91440" tIns="45720" rIns="91440" bIns="45720" rtlCol="0">
            <a:noAutofit/>
          </a:bodyPr>
          <a:lstStyle>
            <a:lvl1pPr marL="0" indent="0" algn="l" defTabSz="914360" rtl="0" eaLnBrk="1" latinLnBrk="0" hangingPunct="1">
              <a:lnSpc>
                <a:spcPct val="90000"/>
              </a:lnSpc>
              <a:spcBef>
                <a:spcPts val="2057"/>
              </a:spcBef>
              <a:buFont typeface="Arial" panose="020B0604020202020204" pitchFamily="34" charset="0"/>
              <a:buNone/>
              <a:defRPr sz="2469" b="1" kern="1200">
                <a:solidFill>
                  <a:schemeClr val="tx2"/>
                </a:solidFill>
                <a:latin typeface="+mn-lt"/>
                <a:ea typeface="+mn-ea"/>
                <a:cs typeface="+mn-cs"/>
              </a:defRPr>
            </a:lvl1pPr>
            <a:lvl2pPr marL="304794" indent="-243835" algn="l" defTabSz="914360" rtl="0" eaLnBrk="1" latinLnBrk="0" hangingPunct="1">
              <a:lnSpc>
                <a:spcPct val="90000"/>
              </a:lnSpc>
              <a:spcBef>
                <a:spcPts val="1234"/>
              </a:spcBef>
              <a:buClr>
                <a:schemeClr val="tx2"/>
              </a:buClr>
              <a:buFont typeface="Wingdings 2" panose="05020102010507070707" pitchFamily="18" charset="2"/>
              <a:buChar char=""/>
              <a:defRPr sz="2194" kern="1200">
                <a:solidFill>
                  <a:schemeClr val="tx1">
                    <a:lumMod val="65000"/>
                    <a:lumOff val="35000"/>
                  </a:schemeClr>
                </a:solidFill>
                <a:latin typeface="+mn-lt"/>
                <a:ea typeface="+mn-ea"/>
                <a:cs typeface="+mn-cs"/>
              </a:defRPr>
            </a:lvl2pPr>
            <a:lvl3pPr marL="618296" indent="-313502" algn="l" defTabSz="914360" rtl="0" eaLnBrk="1" latinLnBrk="0" hangingPunct="1">
              <a:lnSpc>
                <a:spcPct val="90000"/>
              </a:lnSpc>
              <a:spcBef>
                <a:spcPts val="411"/>
              </a:spcBef>
              <a:buFont typeface="Wingdings" panose="05000000000000000000" pitchFamily="2" charset="2"/>
              <a:buChar char="à"/>
              <a:defRPr sz="2194" kern="1200">
                <a:solidFill>
                  <a:schemeClr val="tx2"/>
                </a:solidFill>
                <a:latin typeface="+mn-lt"/>
                <a:ea typeface="+mn-ea"/>
                <a:cs typeface="+mn-cs"/>
                <a:sym typeface="Wingdings" panose="05000000000000000000" pitchFamily="2" charset="2"/>
              </a:defRPr>
            </a:lvl3pPr>
            <a:lvl4pPr marL="496378" indent="-191585" algn="l" defTabSz="914360" rtl="0" eaLnBrk="1" latinLnBrk="0" hangingPunct="1">
              <a:lnSpc>
                <a:spcPct val="90000"/>
              </a:lnSpc>
              <a:spcBef>
                <a:spcPts val="823"/>
              </a:spcBef>
              <a:buFont typeface="Arial" panose="020B0604020202020204" pitchFamily="34" charset="0"/>
              <a:buChar char="-"/>
              <a:defRPr sz="1920" i="1" kern="1200">
                <a:solidFill>
                  <a:schemeClr val="tx1">
                    <a:lumMod val="65000"/>
                    <a:lumOff val="35000"/>
                  </a:schemeClr>
                </a:solidFill>
                <a:latin typeface="+mn-lt"/>
                <a:ea typeface="+mn-ea"/>
                <a:cs typeface="+mn-cs"/>
              </a:defRPr>
            </a:lvl4pPr>
            <a:lvl5pPr marL="740213" indent="-182876" algn="l" defTabSz="914360" rtl="0" eaLnBrk="1" latinLnBrk="0" hangingPunct="1">
              <a:lnSpc>
                <a:spcPct val="90000"/>
              </a:lnSpc>
              <a:spcBef>
                <a:spcPts val="411"/>
              </a:spcBef>
              <a:buFont typeface="Arial" panose="020B0604020202020204" pitchFamily="34" charset="0"/>
              <a:buChar char="-"/>
              <a:tabLst/>
              <a:defRPr sz="1646" i="1" kern="1200">
                <a:solidFill>
                  <a:schemeClr val="tx1">
                    <a:lumMod val="50000"/>
                    <a:lumOff val="50000"/>
                  </a:schemeClr>
                </a:solidFill>
                <a:latin typeface="+mn-lt"/>
                <a:ea typeface="+mn-ea"/>
                <a:cs typeface="+mn-cs"/>
              </a:defRPr>
            </a:lvl5pPr>
            <a:lvl6pPr marL="2514490" indent="-228590" algn="l" defTabSz="91436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70" indent="-228590" algn="l" defTabSz="91436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50" indent="-228590" algn="l" defTabSz="91436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30" indent="-228590" algn="l" defTabSz="91436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SDG 7:</a:t>
            </a:r>
          </a:p>
          <a:p>
            <a:pPr algn="just"/>
            <a:r>
              <a:rPr lang="en-US" sz="1400" b="0" dirty="0"/>
              <a:t>Engineers are essential when it comes to the conception and realization of </a:t>
            </a:r>
            <a:r>
              <a:rPr lang="en-US" sz="1400" b="0" dirty="0">
                <a:solidFill>
                  <a:srgbClr val="FF0000"/>
                </a:solidFill>
              </a:rPr>
              <a:t>alternative energy sources </a:t>
            </a:r>
            <a:r>
              <a:rPr lang="en-US" sz="1400" b="0" dirty="0"/>
              <a:t>and an </a:t>
            </a:r>
            <a:r>
              <a:rPr lang="en-US" sz="1400" b="0" dirty="0">
                <a:solidFill>
                  <a:schemeClr val="accent2">
                    <a:lumMod val="75000"/>
                  </a:schemeClr>
                </a:solidFill>
              </a:rPr>
              <a:t>energy-efficient</a:t>
            </a:r>
            <a:r>
              <a:rPr lang="en-US" sz="1400" b="0" dirty="0"/>
              <a:t> infrastructure.</a:t>
            </a:r>
          </a:p>
        </p:txBody>
      </p:sp>
      <p:sp>
        <p:nvSpPr>
          <p:cNvPr id="20" name="Content Placeholder 6">
            <a:extLst>
              <a:ext uri="{FF2B5EF4-FFF2-40B4-BE49-F238E27FC236}">
                <a16:creationId xmlns:a16="http://schemas.microsoft.com/office/drawing/2014/main" id="{E1053B79-2641-4636-ADAC-435E51BEF11E}"/>
              </a:ext>
            </a:extLst>
          </p:cNvPr>
          <p:cNvSpPr txBox="1">
            <a:spLocks/>
          </p:cNvSpPr>
          <p:nvPr/>
        </p:nvSpPr>
        <p:spPr>
          <a:xfrm>
            <a:off x="5798243" y="3996160"/>
            <a:ext cx="2925175" cy="2107846"/>
          </a:xfrm>
          <a:prstGeom prst="rect">
            <a:avLst/>
          </a:prstGeom>
        </p:spPr>
        <p:txBody>
          <a:bodyPr vert="horz" lIns="91440" tIns="45720" rIns="91440" bIns="45720" rtlCol="0">
            <a:noAutofit/>
          </a:bodyPr>
          <a:lstStyle>
            <a:lvl1pPr marL="0" indent="0" algn="l" defTabSz="914360" rtl="0" eaLnBrk="1" latinLnBrk="0" hangingPunct="1">
              <a:lnSpc>
                <a:spcPct val="90000"/>
              </a:lnSpc>
              <a:spcBef>
                <a:spcPts val="2057"/>
              </a:spcBef>
              <a:buFont typeface="Arial" panose="020B0604020202020204" pitchFamily="34" charset="0"/>
              <a:buNone/>
              <a:defRPr sz="2469" b="1" kern="1200">
                <a:solidFill>
                  <a:schemeClr val="tx2"/>
                </a:solidFill>
                <a:latin typeface="+mn-lt"/>
                <a:ea typeface="+mn-ea"/>
                <a:cs typeface="+mn-cs"/>
              </a:defRPr>
            </a:lvl1pPr>
            <a:lvl2pPr marL="304794" indent="-243835" algn="l" defTabSz="914360" rtl="0" eaLnBrk="1" latinLnBrk="0" hangingPunct="1">
              <a:lnSpc>
                <a:spcPct val="90000"/>
              </a:lnSpc>
              <a:spcBef>
                <a:spcPts val="1234"/>
              </a:spcBef>
              <a:buClr>
                <a:schemeClr val="tx2"/>
              </a:buClr>
              <a:buFont typeface="Wingdings 2" panose="05020102010507070707" pitchFamily="18" charset="2"/>
              <a:buChar char=""/>
              <a:defRPr sz="2194" kern="1200">
                <a:solidFill>
                  <a:schemeClr val="tx1">
                    <a:lumMod val="65000"/>
                    <a:lumOff val="35000"/>
                  </a:schemeClr>
                </a:solidFill>
                <a:latin typeface="+mn-lt"/>
                <a:ea typeface="+mn-ea"/>
                <a:cs typeface="+mn-cs"/>
              </a:defRPr>
            </a:lvl2pPr>
            <a:lvl3pPr marL="618296" indent="-313502" algn="l" defTabSz="914360" rtl="0" eaLnBrk="1" latinLnBrk="0" hangingPunct="1">
              <a:lnSpc>
                <a:spcPct val="90000"/>
              </a:lnSpc>
              <a:spcBef>
                <a:spcPts val="411"/>
              </a:spcBef>
              <a:buFont typeface="Wingdings" panose="05000000000000000000" pitchFamily="2" charset="2"/>
              <a:buChar char="à"/>
              <a:defRPr sz="2194" kern="1200">
                <a:solidFill>
                  <a:schemeClr val="tx2"/>
                </a:solidFill>
                <a:latin typeface="+mn-lt"/>
                <a:ea typeface="+mn-ea"/>
                <a:cs typeface="+mn-cs"/>
                <a:sym typeface="Wingdings" panose="05000000000000000000" pitchFamily="2" charset="2"/>
              </a:defRPr>
            </a:lvl3pPr>
            <a:lvl4pPr marL="496378" indent="-191585" algn="l" defTabSz="914360" rtl="0" eaLnBrk="1" latinLnBrk="0" hangingPunct="1">
              <a:lnSpc>
                <a:spcPct val="90000"/>
              </a:lnSpc>
              <a:spcBef>
                <a:spcPts val="823"/>
              </a:spcBef>
              <a:buFont typeface="Arial" panose="020B0604020202020204" pitchFamily="34" charset="0"/>
              <a:buChar char="-"/>
              <a:defRPr sz="1920" i="1" kern="1200">
                <a:solidFill>
                  <a:schemeClr val="tx1">
                    <a:lumMod val="65000"/>
                    <a:lumOff val="35000"/>
                  </a:schemeClr>
                </a:solidFill>
                <a:latin typeface="+mn-lt"/>
                <a:ea typeface="+mn-ea"/>
                <a:cs typeface="+mn-cs"/>
              </a:defRPr>
            </a:lvl4pPr>
            <a:lvl5pPr marL="740213" indent="-182876" algn="l" defTabSz="914360" rtl="0" eaLnBrk="1" latinLnBrk="0" hangingPunct="1">
              <a:lnSpc>
                <a:spcPct val="90000"/>
              </a:lnSpc>
              <a:spcBef>
                <a:spcPts val="411"/>
              </a:spcBef>
              <a:buFont typeface="Arial" panose="020B0604020202020204" pitchFamily="34" charset="0"/>
              <a:buChar char="-"/>
              <a:tabLst/>
              <a:defRPr sz="1646" i="1" kern="1200">
                <a:solidFill>
                  <a:schemeClr val="tx1">
                    <a:lumMod val="50000"/>
                    <a:lumOff val="50000"/>
                  </a:schemeClr>
                </a:solidFill>
                <a:latin typeface="+mn-lt"/>
                <a:ea typeface="+mn-ea"/>
                <a:cs typeface="+mn-cs"/>
              </a:defRPr>
            </a:lvl5pPr>
            <a:lvl6pPr marL="2514490" indent="-228590" algn="l" defTabSz="91436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70" indent="-228590" algn="l" defTabSz="91436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50" indent="-228590" algn="l" defTabSz="91436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30" indent="-228590" algn="l" defTabSz="91436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SDG 9:</a:t>
            </a:r>
          </a:p>
          <a:p>
            <a:pPr algn="just"/>
            <a:r>
              <a:rPr lang="en-US" sz="1400" b="0" dirty="0"/>
              <a:t>Engineers are essential when it comes to keeping industry </a:t>
            </a:r>
            <a:r>
              <a:rPr lang="en-US" sz="1400" b="0" dirty="0">
                <a:solidFill>
                  <a:srgbClr val="FF0000"/>
                </a:solidFill>
              </a:rPr>
              <a:t>innovative </a:t>
            </a:r>
            <a:r>
              <a:rPr lang="en-US" sz="1400" b="0" dirty="0"/>
              <a:t>and competitive and to keep the </a:t>
            </a:r>
            <a:r>
              <a:rPr lang="en-US" sz="1400" b="0" dirty="0">
                <a:solidFill>
                  <a:srgbClr val="FF0000"/>
                </a:solidFill>
              </a:rPr>
              <a:t>public infrastructure</a:t>
            </a:r>
            <a:r>
              <a:rPr lang="en-US" sz="1400" b="0" dirty="0"/>
              <a:t> on a high level of quality and efficiency, thus stimulating investments. </a:t>
            </a:r>
          </a:p>
        </p:txBody>
      </p:sp>
      <p:sp>
        <p:nvSpPr>
          <p:cNvPr id="21" name="Espace réservé du pied de page 3">
            <a:extLst>
              <a:ext uri="{FF2B5EF4-FFF2-40B4-BE49-F238E27FC236}">
                <a16:creationId xmlns:a16="http://schemas.microsoft.com/office/drawing/2014/main" id="{5AC53F31-57C1-4527-B967-1AC28D4C89A0}"/>
              </a:ext>
            </a:extLst>
          </p:cNvPr>
          <p:cNvSpPr txBox="1">
            <a:spLocks/>
          </p:cNvSpPr>
          <p:nvPr/>
        </p:nvSpPr>
        <p:spPr>
          <a:xfrm>
            <a:off x="311084" y="6356351"/>
            <a:ext cx="3777857" cy="413800"/>
          </a:xfrm>
          <a:prstGeom prst="rect">
            <a:avLst/>
          </a:prstGeom>
        </p:spPr>
        <p:txBody>
          <a:bodyPr/>
          <a:ls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68080"/>
            <a:r>
              <a:rPr lang="en-GB" sz="1000" b="1" spc="-7" dirty="0">
                <a:solidFill>
                  <a:schemeClr val="bg1"/>
                </a:solidFill>
              </a:rPr>
              <a:t>FEANI Position Paper on the UN SDGs</a:t>
            </a:r>
            <a:endParaRPr lang="fr-BE" sz="1000" b="1" spc="-7" dirty="0">
              <a:solidFill>
                <a:schemeClr val="bg1"/>
              </a:solidFill>
            </a:endParaRPr>
          </a:p>
        </p:txBody>
      </p:sp>
    </p:spTree>
    <p:extLst>
      <p:ext uri="{BB962C8B-B14F-4D97-AF65-F5344CB8AC3E}">
        <p14:creationId xmlns:p14="http://schemas.microsoft.com/office/powerpoint/2010/main" val="199013116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4754" y="104504"/>
            <a:ext cx="10876387" cy="725056"/>
          </a:xfrm>
        </p:spPr>
        <p:txBody>
          <a:bodyPr/>
          <a:lstStyle/>
          <a:p>
            <a:pPr algn="ctr"/>
            <a:r>
              <a:rPr lang="en-US" dirty="0"/>
              <a:t>About the role of Engineers and Engineering</a:t>
            </a:r>
          </a:p>
        </p:txBody>
      </p:sp>
      <p:sp>
        <p:nvSpPr>
          <p:cNvPr id="3" name="Content Placeholder 2"/>
          <p:cNvSpPr>
            <a:spLocks noGrp="1"/>
          </p:cNvSpPr>
          <p:nvPr>
            <p:ph sz="half" idx="1"/>
          </p:nvPr>
        </p:nvSpPr>
        <p:spPr>
          <a:xfrm>
            <a:off x="392418" y="1757418"/>
            <a:ext cx="11364153" cy="5044484"/>
          </a:xfrm>
        </p:spPr>
        <p:txBody>
          <a:bodyPr>
            <a:normAutofit/>
          </a:bodyPr>
          <a:lstStyle/>
          <a:p>
            <a:pPr algn="just"/>
            <a:r>
              <a:rPr lang="en-US" sz="2000" dirty="0"/>
              <a:t>     </a:t>
            </a:r>
            <a:r>
              <a:rPr lang="en-US" sz="2000" u="sng" dirty="0"/>
              <a:t>Embracing sustainability represents great opportunities for Europe </a:t>
            </a:r>
            <a:r>
              <a:rPr lang="en-US" sz="2000" dirty="0"/>
              <a:t>:</a:t>
            </a:r>
          </a:p>
          <a:p>
            <a:pPr marL="342900" indent="-342900" algn="just">
              <a:buFont typeface="Arial" panose="020B0604020202020204" pitchFamily="34" charset="0"/>
              <a:buChar char="•"/>
            </a:pPr>
            <a:r>
              <a:rPr lang="en-US" sz="2000" dirty="0">
                <a:solidFill>
                  <a:srgbClr val="FF0000"/>
                </a:solidFill>
              </a:rPr>
              <a:t>Companies</a:t>
            </a:r>
            <a:r>
              <a:rPr lang="en-US" sz="2000" dirty="0"/>
              <a:t> may come up with new services/products, creating unique selling points; in addition, they may redesign their own internal processes resulting in a positive image and possible cost reductions. </a:t>
            </a:r>
          </a:p>
          <a:p>
            <a:pPr marL="342900" indent="-342900" algn="just">
              <a:buFont typeface="Arial" panose="020B0604020202020204" pitchFamily="34" charset="0"/>
              <a:buChar char="•"/>
            </a:pPr>
            <a:r>
              <a:rPr lang="en-US" sz="2000" dirty="0">
                <a:solidFill>
                  <a:srgbClr val="FF0000"/>
                </a:solidFill>
              </a:rPr>
              <a:t>Individual engineers </a:t>
            </a:r>
            <a:r>
              <a:rPr lang="en-US" sz="2000" dirty="0"/>
              <a:t>may develop new profiles and become experts in certain fields, answering to an increasing demand for expertise in the field of sustainability.</a:t>
            </a:r>
          </a:p>
          <a:p>
            <a:pPr marL="342900" indent="-342900" algn="just">
              <a:buFont typeface="Arial" panose="020B0604020202020204" pitchFamily="34" charset="0"/>
              <a:buChar char="•"/>
            </a:pPr>
            <a:r>
              <a:rPr lang="en-US" sz="2000" dirty="0">
                <a:solidFill>
                  <a:srgbClr val="FF0000"/>
                </a:solidFill>
              </a:rPr>
              <a:t>Engineering associations </a:t>
            </a:r>
            <a:r>
              <a:rPr lang="en-US" sz="2000" dirty="0"/>
              <a:t>may increase their attractiveness for young people, who identify themselves with sustainability, while at the same time experienced engineers may be looking for a platform to disseminate their knowledge and experience.</a:t>
            </a:r>
          </a:p>
        </p:txBody>
      </p:sp>
      <p:sp>
        <p:nvSpPr>
          <p:cNvPr id="5" name="Slide Number Placeholder 4"/>
          <p:cNvSpPr>
            <a:spLocks noGrp="1"/>
          </p:cNvSpPr>
          <p:nvPr>
            <p:ph type="sldNum" sz="quarter" idx="11"/>
          </p:nvPr>
        </p:nvSpPr>
        <p:spPr/>
        <p:txBody>
          <a:bodyPr/>
          <a:lstStyle/>
          <a:p>
            <a:fld id="{35783920-7F90-46A7-986D-E01BC8873495}" type="slidenum">
              <a:rPr lang="fr-BE" smtClean="0"/>
              <a:pPr/>
              <a:t>5</a:t>
            </a:fld>
            <a:endParaRPr lang="fr-BE" dirty="0"/>
          </a:p>
        </p:txBody>
      </p:sp>
      <p:sp>
        <p:nvSpPr>
          <p:cNvPr id="7" name="Espace réservé du pied de page 3">
            <a:extLst>
              <a:ext uri="{FF2B5EF4-FFF2-40B4-BE49-F238E27FC236}">
                <a16:creationId xmlns:a16="http://schemas.microsoft.com/office/drawing/2014/main" id="{E7A8BAF3-3061-EA46-9D41-D4F2B6B58612}"/>
              </a:ext>
            </a:extLst>
          </p:cNvPr>
          <p:cNvSpPr txBox="1">
            <a:spLocks/>
          </p:cNvSpPr>
          <p:nvPr/>
        </p:nvSpPr>
        <p:spPr>
          <a:xfrm>
            <a:off x="392418" y="6356351"/>
            <a:ext cx="3696524" cy="413800"/>
          </a:xfrm>
          <a:prstGeom prst="rect">
            <a:avLst/>
          </a:prstGeom>
        </p:spPr>
        <p:txBody>
          <a:bodyPr/>
          <a:ls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68080"/>
            <a:r>
              <a:rPr lang="en-GB" sz="1000" b="1" spc="-7" dirty="0">
                <a:solidFill>
                  <a:schemeClr val="bg1"/>
                </a:solidFill>
              </a:rPr>
              <a:t>FEANI Position Paper on the UN SDGs</a:t>
            </a:r>
            <a:endParaRPr lang="fr-BE" sz="1000" b="1" spc="-7" dirty="0">
              <a:solidFill>
                <a:schemeClr val="bg1"/>
              </a:solidFill>
            </a:endParaRPr>
          </a:p>
        </p:txBody>
      </p:sp>
    </p:spTree>
    <p:extLst>
      <p:ext uri="{BB962C8B-B14F-4D97-AF65-F5344CB8AC3E}">
        <p14:creationId xmlns:p14="http://schemas.microsoft.com/office/powerpoint/2010/main" val="23141253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3BBA2-1371-A042-BC77-8586A64900EE}"/>
              </a:ext>
            </a:extLst>
          </p:cNvPr>
          <p:cNvSpPr>
            <a:spLocks noGrp="1"/>
          </p:cNvSpPr>
          <p:nvPr>
            <p:ph type="title"/>
          </p:nvPr>
        </p:nvSpPr>
        <p:spPr>
          <a:xfrm>
            <a:off x="406614" y="-85389"/>
            <a:ext cx="11353839" cy="933801"/>
          </a:xfrm>
        </p:spPr>
        <p:txBody>
          <a:bodyPr/>
          <a:lstStyle/>
          <a:p>
            <a:pPr algn="ctr"/>
            <a:r>
              <a:rPr lang="en-US" dirty="0"/>
              <a:t>About w</a:t>
            </a:r>
            <a:r>
              <a:rPr lang="en-MT" dirty="0"/>
              <a:t>hat Engineering Association</a:t>
            </a:r>
            <a:r>
              <a:rPr lang="en-US" dirty="0"/>
              <a:t>s</a:t>
            </a:r>
            <a:r>
              <a:rPr lang="en-MT" dirty="0"/>
              <a:t> can do</a:t>
            </a:r>
          </a:p>
        </p:txBody>
      </p:sp>
      <p:sp>
        <p:nvSpPr>
          <p:cNvPr id="5" name="Slide Number Placeholder 4">
            <a:extLst>
              <a:ext uri="{FF2B5EF4-FFF2-40B4-BE49-F238E27FC236}">
                <a16:creationId xmlns:a16="http://schemas.microsoft.com/office/drawing/2014/main" id="{4F13E57A-D9F9-D94B-8727-4F9B05783CAE}"/>
              </a:ext>
            </a:extLst>
          </p:cNvPr>
          <p:cNvSpPr>
            <a:spLocks noGrp="1"/>
          </p:cNvSpPr>
          <p:nvPr>
            <p:ph type="sldNum" sz="quarter" idx="11"/>
          </p:nvPr>
        </p:nvSpPr>
        <p:spPr/>
        <p:txBody>
          <a:bodyPr/>
          <a:lstStyle/>
          <a:p>
            <a:fld id="{35783920-7F90-46A7-986D-E01BC8873495}" type="slidenum">
              <a:rPr lang="fr-BE" smtClean="0"/>
              <a:pPr/>
              <a:t>6</a:t>
            </a:fld>
            <a:endParaRPr lang="fr-BE" dirty="0"/>
          </a:p>
        </p:txBody>
      </p:sp>
      <p:sp>
        <p:nvSpPr>
          <p:cNvPr id="8" name="Content Placeholder 7">
            <a:extLst>
              <a:ext uri="{FF2B5EF4-FFF2-40B4-BE49-F238E27FC236}">
                <a16:creationId xmlns:a16="http://schemas.microsoft.com/office/drawing/2014/main" id="{96C15554-A228-914B-954E-BDC0D5981297}"/>
              </a:ext>
            </a:extLst>
          </p:cNvPr>
          <p:cNvSpPr>
            <a:spLocks noGrp="1"/>
          </p:cNvSpPr>
          <p:nvPr>
            <p:ph sz="half" idx="1"/>
          </p:nvPr>
        </p:nvSpPr>
        <p:spPr>
          <a:xfrm>
            <a:off x="161110" y="1354188"/>
            <a:ext cx="7255690" cy="4515601"/>
          </a:xfrm>
        </p:spPr>
        <p:txBody>
          <a:bodyPr>
            <a:normAutofit/>
          </a:bodyPr>
          <a:lstStyle/>
          <a:p>
            <a:pPr algn="just"/>
            <a:r>
              <a:rPr lang="en-US" sz="2000" dirty="0">
                <a:solidFill>
                  <a:srgbClr val="FF0000"/>
                </a:solidFill>
              </a:rPr>
              <a:t>     </a:t>
            </a:r>
            <a:r>
              <a:rPr lang="en-US" sz="2000" u="sng" dirty="0">
                <a:solidFill>
                  <a:schemeClr val="accent2">
                    <a:lumMod val="75000"/>
                  </a:schemeClr>
                </a:solidFill>
              </a:rPr>
              <a:t>Sustainability is by definition an engineering topic :</a:t>
            </a:r>
            <a:r>
              <a:rPr lang="en-US" sz="2200" u="sng" dirty="0">
                <a:solidFill>
                  <a:schemeClr val="accent2">
                    <a:lumMod val="75000"/>
                  </a:schemeClr>
                </a:solidFill>
              </a:rPr>
              <a:t> </a:t>
            </a:r>
          </a:p>
          <a:p>
            <a:pPr marL="342900" indent="-342900" algn="just">
              <a:buFont typeface="Arial" panose="020B0604020202020204" pitchFamily="34" charset="0"/>
              <a:buChar char="•"/>
            </a:pPr>
            <a:r>
              <a:rPr lang="en-US" sz="2000" dirty="0"/>
              <a:t>Engineers and Engineering Associations will take an active part in the </a:t>
            </a:r>
            <a:r>
              <a:rPr lang="en-US" sz="2000" dirty="0">
                <a:solidFill>
                  <a:srgbClr val="FF0000"/>
                </a:solidFill>
              </a:rPr>
              <a:t>discussions</a:t>
            </a:r>
            <a:r>
              <a:rPr lang="en-US" sz="2000" dirty="0"/>
              <a:t> and </a:t>
            </a:r>
            <a:r>
              <a:rPr lang="en-US" sz="2000" dirty="0">
                <a:solidFill>
                  <a:srgbClr val="FF0000"/>
                </a:solidFill>
              </a:rPr>
              <a:t>actions</a:t>
            </a:r>
            <a:r>
              <a:rPr lang="en-US" sz="2000" dirty="0"/>
              <a:t> for achieving sustainability. </a:t>
            </a:r>
          </a:p>
          <a:p>
            <a:pPr marL="342900" indent="-342900" algn="just">
              <a:buFont typeface="Arial" panose="020B0604020202020204" pitchFamily="34" charset="0"/>
              <a:buChar char="•"/>
            </a:pPr>
            <a:r>
              <a:rPr lang="en-GB" sz="2000" dirty="0"/>
              <a:t>Engineers will not shy away from </a:t>
            </a:r>
            <a:r>
              <a:rPr lang="en-GB" sz="2000" dirty="0">
                <a:solidFill>
                  <a:srgbClr val="FF0000"/>
                </a:solidFill>
              </a:rPr>
              <a:t>public engagement </a:t>
            </a:r>
            <a:r>
              <a:rPr lang="en-GB" sz="2000" dirty="0"/>
              <a:t>and </a:t>
            </a:r>
            <a:r>
              <a:rPr lang="en-GB" sz="2000" dirty="0">
                <a:solidFill>
                  <a:srgbClr val="FF0000"/>
                </a:solidFill>
              </a:rPr>
              <a:t>participate</a:t>
            </a:r>
            <a:r>
              <a:rPr lang="en-GB" sz="2000" dirty="0"/>
              <a:t> in the decision-making processes.</a:t>
            </a:r>
          </a:p>
          <a:p>
            <a:pPr marL="342900" indent="-342900" algn="just">
              <a:buFont typeface="Arial" panose="020B0604020202020204" pitchFamily="34" charset="0"/>
              <a:buChar char="•"/>
            </a:pPr>
            <a:r>
              <a:rPr lang="en-GB" sz="2000" dirty="0"/>
              <a:t>Engineering Associations will take the lead in attracting </a:t>
            </a:r>
            <a:r>
              <a:rPr lang="en-GB" sz="2000" dirty="0">
                <a:solidFill>
                  <a:srgbClr val="FF0000"/>
                </a:solidFill>
              </a:rPr>
              <a:t>young people </a:t>
            </a:r>
            <a:r>
              <a:rPr lang="en-GB" sz="2000" dirty="0">
                <a:solidFill>
                  <a:schemeClr val="accent2">
                    <a:lumMod val="75000"/>
                  </a:schemeClr>
                </a:solidFill>
              </a:rPr>
              <a:t>to engage </a:t>
            </a:r>
            <a:r>
              <a:rPr lang="en-GB" sz="2000" dirty="0"/>
              <a:t>in science and technology.</a:t>
            </a:r>
          </a:p>
          <a:p>
            <a:pPr marL="342900" indent="-342900" algn="just">
              <a:buFont typeface="Arial" panose="020B0604020202020204" pitchFamily="34" charset="0"/>
              <a:buChar char="•"/>
            </a:pPr>
            <a:r>
              <a:rPr lang="en-GB" sz="2000" dirty="0"/>
              <a:t>Future engineers must be trained with a </a:t>
            </a:r>
            <a:r>
              <a:rPr lang="en-GB" sz="2000" dirty="0">
                <a:solidFill>
                  <a:srgbClr val="FF0000"/>
                </a:solidFill>
              </a:rPr>
              <a:t>multidisciplinary</a:t>
            </a:r>
            <a:r>
              <a:rPr lang="en-GB" sz="2000" dirty="0"/>
              <a:t> approach and “know how” in order to deploy their technical knowledge and their abilities to shape the future.</a:t>
            </a:r>
          </a:p>
          <a:p>
            <a:pPr algn="just"/>
            <a:endParaRPr lang="en-MT" sz="2200" dirty="0"/>
          </a:p>
        </p:txBody>
      </p:sp>
      <p:sp>
        <p:nvSpPr>
          <p:cNvPr id="7" name="Espace réservé du pied de page 3">
            <a:extLst>
              <a:ext uri="{FF2B5EF4-FFF2-40B4-BE49-F238E27FC236}">
                <a16:creationId xmlns:a16="http://schemas.microsoft.com/office/drawing/2014/main" id="{E7A8BAF3-3061-EA46-9D41-D4F2B6B58612}"/>
              </a:ext>
            </a:extLst>
          </p:cNvPr>
          <p:cNvSpPr txBox="1">
            <a:spLocks/>
          </p:cNvSpPr>
          <p:nvPr/>
        </p:nvSpPr>
        <p:spPr>
          <a:xfrm>
            <a:off x="406614" y="6356351"/>
            <a:ext cx="3682328" cy="413800"/>
          </a:xfrm>
          <a:prstGeom prst="rect">
            <a:avLst/>
          </a:prstGeom>
        </p:spPr>
        <p:txBody>
          <a:bodyPr/>
          <a:ls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68080"/>
            <a:r>
              <a:rPr lang="en-GB" sz="1000" b="1" spc="-7" dirty="0">
                <a:solidFill>
                  <a:schemeClr val="bg1"/>
                </a:solidFill>
              </a:rPr>
              <a:t>FEANI Position Paper on the UN SDGs</a:t>
            </a:r>
            <a:endParaRPr lang="fr-BE" sz="1000" b="1" spc="-7" dirty="0">
              <a:solidFill>
                <a:schemeClr val="bg1"/>
              </a:solidFill>
            </a:endParaRPr>
          </a:p>
        </p:txBody>
      </p:sp>
      <p:pic>
        <p:nvPicPr>
          <p:cNvPr id="1030" name="Picture 6" descr="person in red sweater holding babys hand"/>
          <p:cNvPicPr>
            <a:picLocks noChangeAspect="1" noChangeArrowheads="1"/>
          </p:cNvPicPr>
          <p:nvPr/>
        </p:nvPicPr>
        <p:blipFill rotWithShape="1">
          <a:blip r:embed="rId2">
            <a:extLst>
              <a:ext uri="{28A0092B-C50C-407E-A947-70E740481C1C}">
                <a14:useLocalDpi xmlns:a14="http://schemas.microsoft.com/office/drawing/2010/main" val="0"/>
              </a:ext>
            </a:extLst>
          </a:blip>
          <a:srcRect l="3219" t="-498" r="40278" b="498"/>
          <a:stretch/>
        </p:blipFill>
        <p:spPr bwMode="auto">
          <a:xfrm>
            <a:off x="8494800" y="1095153"/>
            <a:ext cx="3697200" cy="5061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56408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1" y="0"/>
            <a:ext cx="11674928" cy="1011421"/>
          </a:xfrm>
        </p:spPr>
        <p:txBody>
          <a:bodyPr/>
          <a:lstStyle/>
          <a:p>
            <a:pPr algn="ctr"/>
            <a:r>
              <a:rPr lang="en-US" dirty="0"/>
              <a:t>Examples of Engineering Associations </a:t>
            </a:r>
            <a:br>
              <a:rPr lang="en-US" dirty="0"/>
            </a:br>
            <a:r>
              <a:rPr lang="en-US" dirty="0"/>
              <a:t>involved with the SDGs</a:t>
            </a:r>
          </a:p>
        </p:txBody>
      </p:sp>
      <p:sp>
        <p:nvSpPr>
          <p:cNvPr id="3" name="Content Placeholder 2"/>
          <p:cNvSpPr>
            <a:spLocks noGrp="1"/>
          </p:cNvSpPr>
          <p:nvPr>
            <p:ph sz="half" idx="1"/>
          </p:nvPr>
        </p:nvSpPr>
        <p:spPr>
          <a:xfrm>
            <a:off x="318155" y="1592756"/>
            <a:ext cx="8967248" cy="1168421"/>
          </a:xfrm>
        </p:spPr>
        <p:txBody>
          <a:bodyPr>
            <a:normAutofit lnSpcReduction="10000"/>
          </a:bodyPr>
          <a:lstStyle/>
          <a:p>
            <a:pPr algn="just"/>
            <a:r>
              <a:rPr lang="en-US" sz="2000" dirty="0">
                <a:solidFill>
                  <a:schemeClr val="accent2">
                    <a:lumMod val="75000"/>
                  </a:schemeClr>
                </a:solidFill>
              </a:rPr>
              <a:t>I.</a:t>
            </a:r>
            <a:r>
              <a:rPr lang="en-US" sz="1800" dirty="0">
                <a:solidFill>
                  <a:schemeClr val="accent2">
                    <a:lumMod val="75000"/>
                  </a:schemeClr>
                </a:solidFill>
              </a:rPr>
              <a:t> 	</a:t>
            </a:r>
            <a:r>
              <a:rPr lang="en-US" sz="2000" dirty="0">
                <a:solidFill>
                  <a:schemeClr val="accent2">
                    <a:lumMod val="75000"/>
                  </a:schemeClr>
                </a:solidFill>
              </a:rPr>
              <a:t>The</a:t>
            </a:r>
            <a:r>
              <a:rPr lang="en-US" sz="2000" dirty="0">
                <a:solidFill>
                  <a:srgbClr val="FF0000"/>
                </a:solidFill>
              </a:rPr>
              <a:t> FEANI </a:t>
            </a:r>
            <a:r>
              <a:rPr lang="en-US" sz="2000" dirty="0">
                <a:solidFill>
                  <a:schemeClr val="accent2">
                    <a:lumMod val="75000"/>
                  </a:schemeClr>
                </a:solidFill>
              </a:rPr>
              <a:t>Working Group SDGs </a:t>
            </a:r>
            <a:r>
              <a:rPr lang="en-US" sz="2000" dirty="0"/>
              <a:t>launched a series of </a:t>
            </a:r>
            <a:r>
              <a:rPr lang="en-US" sz="2000" dirty="0">
                <a:solidFill>
                  <a:srgbClr val="FF0000"/>
                </a:solidFill>
              </a:rPr>
              <a:t>webinars 	</a:t>
            </a:r>
            <a:r>
              <a:rPr lang="en-US" sz="2000" dirty="0">
                <a:solidFill>
                  <a:schemeClr val="accent2">
                    <a:lumMod val="75000"/>
                  </a:schemeClr>
                </a:solidFill>
              </a:rPr>
              <a:t>during 	2021</a:t>
            </a:r>
            <a:r>
              <a:rPr lang="en-US" sz="2000" dirty="0"/>
              <a:t>, e.g. on SDG 6 “Clean Water and Sanitation”. 	Different experts from industry provided insights on how their 	companies contribute to the pursuit of SDG 6.</a:t>
            </a:r>
          </a:p>
        </p:txBody>
      </p:sp>
      <p:sp>
        <p:nvSpPr>
          <p:cNvPr id="5" name="Slide Number Placeholder 4"/>
          <p:cNvSpPr>
            <a:spLocks noGrp="1"/>
          </p:cNvSpPr>
          <p:nvPr>
            <p:ph type="sldNum" sz="quarter" idx="11"/>
          </p:nvPr>
        </p:nvSpPr>
        <p:spPr/>
        <p:txBody>
          <a:bodyPr/>
          <a:lstStyle/>
          <a:p>
            <a:pPr algn="just"/>
            <a:fld id="{35783920-7F90-46A7-986D-E01BC8873495}" type="slidenum">
              <a:rPr lang="fr-BE" smtClean="0"/>
              <a:pPr algn="just"/>
              <a:t>7</a:t>
            </a:fld>
            <a:endParaRPr lang="fr-BE" dirty="0"/>
          </a:p>
        </p:txBody>
      </p:sp>
      <p:pic>
        <p:nvPicPr>
          <p:cNvPr id="1028" name="Picture 4" descr="Federation of National Engineering Associations – Global Talent Mentor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74004" y="1543025"/>
            <a:ext cx="1774825" cy="107845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ngineering Counc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99271" y="3153082"/>
            <a:ext cx="2512170" cy="62194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Logo VDI"/>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118225" y="4604024"/>
            <a:ext cx="1085726" cy="108572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18155" y="2880540"/>
            <a:ext cx="8967248" cy="1600438"/>
          </a:xfrm>
          <a:prstGeom prst="rect">
            <a:avLst/>
          </a:prstGeom>
        </p:spPr>
        <p:txBody>
          <a:bodyPr wrap="square">
            <a:spAutoFit/>
          </a:bodyPr>
          <a:lstStyle/>
          <a:p>
            <a:pPr algn="just"/>
            <a:r>
              <a:rPr lang="en-US" sz="2000" b="1" dirty="0">
                <a:solidFill>
                  <a:schemeClr val="tx2"/>
                </a:solidFill>
              </a:rPr>
              <a:t>II.</a:t>
            </a:r>
            <a:r>
              <a:rPr lang="en-US" b="1" dirty="0">
                <a:solidFill>
                  <a:schemeClr val="tx2"/>
                </a:solidFill>
              </a:rPr>
              <a:t> 	</a:t>
            </a:r>
            <a:r>
              <a:rPr lang="en-US" sz="2000" b="1" dirty="0">
                <a:solidFill>
                  <a:schemeClr val="tx2"/>
                </a:solidFill>
              </a:rPr>
              <a:t>The </a:t>
            </a:r>
            <a:r>
              <a:rPr lang="en-US" sz="2000" b="1" dirty="0">
                <a:solidFill>
                  <a:schemeClr val="accent2">
                    <a:lumMod val="75000"/>
                  </a:schemeClr>
                </a:solidFill>
              </a:rPr>
              <a:t>UK</a:t>
            </a:r>
            <a:r>
              <a:rPr lang="en-US" sz="2000" b="1" dirty="0">
                <a:solidFill>
                  <a:srgbClr val="FF0000"/>
                </a:solidFill>
              </a:rPr>
              <a:t> Engineering Council </a:t>
            </a:r>
            <a:r>
              <a:rPr lang="en-US" sz="2000" b="1" dirty="0">
                <a:solidFill>
                  <a:schemeClr val="tx2"/>
                </a:solidFill>
              </a:rPr>
              <a:t>reviewed </a:t>
            </a:r>
            <a:r>
              <a:rPr lang="en-US" sz="2000" b="1" dirty="0">
                <a:solidFill>
                  <a:srgbClr val="FF0000"/>
                </a:solidFill>
              </a:rPr>
              <a:t>standards for education 	and competences</a:t>
            </a:r>
            <a:r>
              <a:rPr lang="en-US" sz="2000" b="1" dirty="0">
                <a:solidFill>
                  <a:schemeClr val="tx2"/>
                </a:solidFill>
              </a:rPr>
              <a:t> in August 2020, increasing content and 	requirements for sustainable practice and knowledge of 	sustainable work. </a:t>
            </a:r>
          </a:p>
          <a:p>
            <a:pPr algn="just"/>
            <a:endParaRPr lang="en-US" dirty="0"/>
          </a:p>
        </p:txBody>
      </p:sp>
      <p:sp>
        <p:nvSpPr>
          <p:cNvPr id="7" name="Rectangle 6"/>
          <p:cNvSpPr/>
          <p:nvPr/>
        </p:nvSpPr>
        <p:spPr>
          <a:xfrm>
            <a:off x="318154" y="4331279"/>
            <a:ext cx="8967249" cy="1631216"/>
          </a:xfrm>
          <a:prstGeom prst="rect">
            <a:avLst/>
          </a:prstGeom>
        </p:spPr>
        <p:txBody>
          <a:bodyPr wrap="square">
            <a:spAutoFit/>
          </a:bodyPr>
          <a:lstStyle/>
          <a:p>
            <a:pPr algn="just"/>
            <a:r>
              <a:rPr lang="en-US" sz="2000" b="1" dirty="0">
                <a:solidFill>
                  <a:schemeClr val="accent2">
                    <a:lumMod val="75000"/>
                  </a:schemeClr>
                </a:solidFill>
              </a:rPr>
              <a:t>III.</a:t>
            </a:r>
            <a:r>
              <a:rPr lang="en-US" b="1" dirty="0">
                <a:solidFill>
                  <a:schemeClr val="accent2">
                    <a:lumMod val="75000"/>
                  </a:schemeClr>
                </a:solidFill>
              </a:rPr>
              <a:t> 	</a:t>
            </a:r>
            <a:r>
              <a:rPr lang="en-US" sz="2000" b="1" dirty="0">
                <a:solidFill>
                  <a:schemeClr val="accent2">
                    <a:lumMod val="75000"/>
                  </a:schemeClr>
                </a:solidFill>
              </a:rPr>
              <a:t>T</a:t>
            </a:r>
            <a:r>
              <a:rPr lang="en-US" sz="2000" b="1" dirty="0">
                <a:solidFill>
                  <a:schemeClr val="tx2"/>
                </a:solidFill>
              </a:rPr>
              <a:t>he Association of German Engineers </a:t>
            </a:r>
            <a:r>
              <a:rPr lang="en-US" sz="2000" b="1" dirty="0">
                <a:solidFill>
                  <a:srgbClr val="FF0000"/>
                </a:solidFill>
              </a:rPr>
              <a:t>VDI</a:t>
            </a:r>
            <a:r>
              <a:rPr lang="en-US" sz="2000" b="1" dirty="0">
                <a:solidFill>
                  <a:schemeClr val="tx2"/>
                </a:solidFill>
              </a:rPr>
              <a:t>, made the “</a:t>
            </a:r>
            <a:r>
              <a:rPr lang="en-US" sz="2000" b="1" dirty="0">
                <a:solidFill>
                  <a:schemeClr val="accent2">
                    <a:lumMod val="75000"/>
                  </a:schemeClr>
                </a:solidFill>
              </a:rPr>
              <a:t>1.5 	degrees</a:t>
            </a:r>
            <a:r>
              <a:rPr lang="en-US" sz="2000" b="1" dirty="0">
                <a:solidFill>
                  <a:schemeClr val="tx2"/>
                </a:solidFill>
              </a:rPr>
              <a:t>” goal a major theme of its biannual German </a:t>
            </a:r>
            <a:r>
              <a:rPr lang="en-US" sz="2000" b="1" dirty="0">
                <a:solidFill>
                  <a:srgbClr val="FF0000"/>
                </a:solidFill>
              </a:rPr>
              <a:t>Engineering 	Day </a:t>
            </a:r>
            <a:r>
              <a:rPr lang="en-US" sz="2000" b="1" dirty="0">
                <a:solidFill>
                  <a:schemeClr val="tx2"/>
                </a:solidFill>
              </a:rPr>
              <a:t>(DIT) in May 2021, providing a public platform for politicians, 	companies, civil society and individuals to discuss and 	exchange ideas on sustainability.</a:t>
            </a:r>
          </a:p>
        </p:txBody>
      </p:sp>
      <p:sp>
        <p:nvSpPr>
          <p:cNvPr id="13" name="Espace réservé du pied de page 3">
            <a:extLst>
              <a:ext uri="{FF2B5EF4-FFF2-40B4-BE49-F238E27FC236}">
                <a16:creationId xmlns:a16="http://schemas.microsoft.com/office/drawing/2014/main" id="{E7A8BAF3-3061-EA46-9D41-D4F2B6B58612}"/>
              </a:ext>
            </a:extLst>
          </p:cNvPr>
          <p:cNvSpPr txBox="1">
            <a:spLocks/>
          </p:cNvSpPr>
          <p:nvPr/>
        </p:nvSpPr>
        <p:spPr>
          <a:xfrm>
            <a:off x="433632" y="6356351"/>
            <a:ext cx="3655309" cy="413800"/>
          </a:xfrm>
          <a:prstGeom prst="rect">
            <a:avLst/>
          </a:prstGeom>
        </p:spPr>
        <p:txBody>
          <a:bodyPr/>
          <a:ls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68080"/>
            <a:r>
              <a:rPr lang="en-GB" sz="1000" b="1" spc="-7" dirty="0">
                <a:solidFill>
                  <a:schemeClr val="bg1"/>
                </a:solidFill>
              </a:rPr>
              <a:t>FEANI Position Paper on the UN SDGs</a:t>
            </a:r>
            <a:endParaRPr lang="fr-BE" sz="1000" b="1" spc="-7" dirty="0">
              <a:solidFill>
                <a:schemeClr val="bg1"/>
              </a:solidFill>
            </a:endParaRPr>
          </a:p>
        </p:txBody>
      </p:sp>
    </p:spTree>
    <p:extLst>
      <p:ext uri="{BB962C8B-B14F-4D97-AF65-F5344CB8AC3E}">
        <p14:creationId xmlns:p14="http://schemas.microsoft.com/office/powerpoint/2010/main" val="9396711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16651" y="26996"/>
            <a:ext cx="9133765" cy="850952"/>
          </a:xfrm>
        </p:spPr>
        <p:txBody>
          <a:bodyPr>
            <a:normAutofit/>
          </a:bodyPr>
          <a:lstStyle/>
          <a:p>
            <a:pPr algn="ctr"/>
            <a:r>
              <a:rPr lang="en-US" dirty="0"/>
              <a:t>About the way ahead – some suggestions </a:t>
            </a:r>
            <a:endParaRPr lang="fr-BE" dirty="0"/>
          </a:p>
        </p:txBody>
      </p:sp>
      <p:sp>
        <p:nvSpPr>
          <p:cNvPr id="5" name="Espace réservé du numéro de diapositive 4"/>
          <p:cNvSpPr>
            <a:spLocks noGrp="1"/>
          </p:cNvSpPr>
          <p:nvPr>
            <p:ph type="sldNum" sz="quarter" idx="11"/>
          </p:nvPr>
        </p:nvSpPr>
        <p:spPr/>
        <p:txBody>
          <a:bodyPr/>
          <a:lstStyle/>
          <a:p>
            <a:pPr defTabSz="768080"/>
            <a:fld id="{35783920-7F90-46A7-986D-E01BC8873495}" type="slidenum">
              <a:rPr lang="fr-BE">
                <a:solidFill>
                  <a:prstClr val="white"/>
                </a:solidFill>
                <a:latin typeface="Arial"/>
              </a:rPr>
              <a:pPr defTabSz="768080"/>
              <a:t>8</a:t>
            </a:fld>
            <a:endParaRPr lang="fr-BE" dirty="0">
              <a:solidFill>
                <a:prstClr val="white"/>
              </a:solidFill>
              <a:latin typeface="Arial"/>
            </a:endParaRPr>
          </a:p>
        </p:txBody>
      </p:sp>
      <p:sp>
        <p:nvSpPr>
          <p:cNvPr id="4" name="Content Placeholder 3">
            <a:extLst>
              <a:ext uri="{FF2B5EF4-FFF2-40B4-BE49-F238E27FC236}">
                <a16:creationId xmlns:a16="http://schemas.microsoft.com/office/drawing/2014/main" id="{C2CE02BA-70C0-544F-BA23-412BA595ED74}"/>
              </a:ext>
            </a:extLst>
          </p:cNvPr>
          <p:cNvSpPr>
            <a:spLocks noGrp="1"/>
          </p:cNvSpPr>
          <p:nvPr>
            <p:ph sz="half" idx="1"/>
          </p:nvPr>
        </p:nvSpPr>
        <p:spPr>
          <a:xfrm>
            <a:off x="261258" y="2078372"/>
            <a:ext cx="8081464" cy="3077554"/>
          </a:xfrm>
        </p:spPr>
        <p:txBody>
          <a:bodyPr>
            <a:noAutofit/>
          </a:bodyPr>
          <a:lstStyle/>
          <a:p>
            <a:pPr algn="just"/>
            <a:r>
              <a:rPr lang="en-US" sz="1800" u="sng" dirty="0"/>
              <a:t>Engineering Associations can provide expert support in areas such as :</a:t>
            </a:r>
          </a:p>
          <a:p>
            <a:pPr marL="342900" indent="-342900" algn="just">
              <a:buFont typeface="Arial" panose="020B0604020202020204" pitchFamily="34" charset="0"/>
              <a:buChar char="•"/>
            </a:pPr>
            <a:r>
              <a:rPr lang="en-MT" sz="1800" dirty="0">
                <a:solidFill>
                  <a:srgbClr val="FF0000"/>
                </a:solidFill>
              </a:rPr>
              <a:t>Engineering </a:t>
            </a:r>
            <a:r>
              <a:rPr lang="en-US" sz="1800" dirty="0">
                <a:solidFill>
                  <a:srgbClr val="FF0000"/>
                </a:solidFill>
              </a:rPr>
              <a:t>E</a:t>
            </a:r>
            <a:r>
              <a:rPr lang="en-MT" sz="1800" dirty="0">
                <a:solidFill>
                  <a:srgbClr val="FF0000"/>
                </a:solidFill>
              </a:rPr>
              <a:t>ducation</a:t>
            </a:r>
            <a:r>
              <a:rPr lang="en-US" sz="1800" dirty="0"/>
              <a:t> : in collaboration with educational institutions, adopt</a:t>
            </a:r>
            <a:r>
              <a:rPr lang="en-US" sz="1800" b="1" dirty="0">
                <a:solidFill>
                  <a:schemeClr val="tx2"/>
                </a:solidFill>
              </a:rPr>
              <a:t> programs to include trends (digitalization, international and interdisciplinary approaches) which enable young professionals to successfully deal with the challenges in achieving the UN SDGs.</a:t>
            </a:r>
            <a:endParaRPr lang="en-MT" sz="1800" b="1" dirty="0">
              <a:solidFill>
                <a:schemeClr val="tx2"/>
              </a:solidFill>
            </a:endParaRPr>
          </a:p>
          <a:p>
            <a:pPr marL="342900" indent="-342900" algn="just">
              <a:buFont typeface="Arial" panose="020B0604020202020204" pitchFamily="34" charset="0"/>
              <a:buChar char="•"/>
            </a:pPr>
            <a:r>
              <a:rPr lang="en-GB" sz="1800" dirty="0">
                <a:solidFill>
                  <a:srgbClr val="FF0000"/>
                </a:solidFill>
              </a:rPr>
              <a:t>Continuing Professional Development</a:t>
            </a:r>
            <a:r>
              <a:rPr lang="en-US" sz="1800" dirty="0"/>
              <a:t> : Engineering education must become “life-long” as the skills and mindsets required will evolve. Engineering Associations are actively supporting engineers in keeping up to date with the current requirements. This will be intensified in the future. </a:t>
            </a:r>
            <a:endParaRPr lang="en-MT" sz="1800" dirty="0"/>
          </a:p>
        </p:txBody>
      </p:sp>
      <p:pic>
        <p:nvPicPr>
          <p:cNvPr id="8194" name="Picture 2" descr="woman in white shirt writing on white paper">
            <a:extLst>
              <a:ext uri="{FF2B5EF4-FFF2-40B4-BE49-F238E27FC236}">
                <a16:creationId xmlns:a16="http://schemas.microsoft.com/office/drawing/2014/main" id="{92A99B43-0B92-7245-81DC-219A44A00EA4}"/>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8686800" y="1112898"/>
            <a:ext cx="3505200" cy="5050933"/>
          </a:xfrm>
          <a:prstGeom prst="rect">
            <a:avLst/>
          </a:prstGeom>
          <a:noFill/>
          <a:extLst>
            <a:ext uri="{909E8E84-426E-40DD-AFC4-6F175D3DCCD1}">
              <a14:hiddenFill xmlns:a14="http://schemas.microsoft.com/office/drawing/2010/main">
                <a:solidFill>
                  <a:srgbClr val="FFFFFF"/>
                </a:solidFill>
              </a14:hiddenFill>
            </a:ext>
          </a:extLst>
        </p:spPr>
      </p:pic>
      <p:sp>
        <p:nvSpPr>
          <p:cNvPr id="7" name="Espace réservé du pied de page 3">
            <a:extLst>
              <a:ext uri="{FF2B5EF4-FFF2-40B4-BE49-F238E27FC236}">
                <a16:creationId xmlns:a16="http://schemas.microsoft.com/office/drawing/2014/main" id="{E7A8BAF3-3061-EA46-9D41-D4F2B6B58612}"/>
              </a:ext>
            </a:extLst>
          </p:cNvPr>
          <p:cNvSpPr txBox="1">
            <a:spLocks/>
          </p:cNvSpPr>
          <p:nvPr/>
        </p:nvSpPr>
        <p:spPr>
          <a:xfrm>
            <a:off x="490194" y="6356351"/>
            <a:ext cx="3598748" cy="413800"/>
          </a:xfrm>
          <a:prstGeom prst="rect">
            <a:avLst/>
          </a:prstGeom>
        </p:spPr>
        <p:txBody>
          <a:bodyPr/>
          <a:ls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68080"/>
            <a:r>
              <a:rPr lang="en-GB" sz="1000" b="1" spc="-7" dirty="0">
                <a:solidFill>
                  <a:schemeClr val="bg1"/>
                </a:solidFill>
              </a:rPr>
              <a:t>FEANI Position Paper on the UN SDGs</a:t>
            </a:r>
            <a:endParaRPr lang="fr-BE" sz="1000" b="1" spc="-7" dirty="0">
              <a:solidFill>
                <a:schemeClr val="bg1"/>
              </a:solidFill>
            </a:endParaRPr>
          </a:p>
        </p:txBody>
      </p:sp>
    </p:spTree>
    <p:extLst>
      <p:ext uri="{BB962C8B-B14F-4D97-AF65-F5344CB8AC3E}">
        <p14:creationId xmlns:p14="http://schemas.microsoft.com/office/powerpoint/2010/main" val="134942936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16651" y="48650"/>
            <a:ext cx="9133765" cy="850952"/>
          </a:xfrm>
        </p:spPr>
        <p:txBody>
          <a:bodyPr>
            <a:normAutofit/>
          </a:bodyPr>
          <a:lstStyle/>
          <a:p>
            <a:pPr algn="ctr"/>
            <a:r>
              <a:rPr lang="en-US" dirty="0"/>
              <a:t>About the way ahead – some suggestions </a:t>
            </a:r>
            <a:endParaRPr lang="fr-BE" dirty="0"/>
          </a:p>
        </p:txBody>
      </p:sp>
      <p:sp>
        <p:nvSpPr>
          <p:cNvPr id="5" name="Espace réservé du numéro de diapositive 4"/>
          <p:cNvSpPr>
            <a:spLocks noGrp="1"/>
          </p:cNvSpPr>
          <p:nvPr>
            <p:ph type="sldNum" sz="quarter" idx="11"/>
          </p:nvPr>
        </p:nvSpPr>
        <p:spPr/>
        <p:txBody>
          <a:bodyPr/>
          <a:lstStyle/>
          <a:p>
            <a:pPr defTabSz="768080"/>
            <a:fld id="{35783920-7F90-46A7-986D-E01BC8873495}" type="slidenum">
              <a:rPr lang="fr-BE">
                <a:solidFill>
                  <a:prstClr val="white"/>
                </a:solidFill>
                <a:latin typeface="Arial"/>
              </a:rPr>
              <a:pPr defTabSz="768080"/>
              <a:t>9</a:t>
            </a:fld>
            <a:endParaRPr lang="fr-BE" dirty="0">
              <a:solidFill>
                <a:prstClr val="white"/>
              </a:solidFill>
              <a:latin typeface="Arial"/>
            </a:endParaRPr>
          </a:p>
        </p:txBody>
      </p:sp>
      <p:sp>
        <p:nvSpPr>
          <p:cNvPr id="4" name="Content Placeholder 3">
            <a:extLst>
              <a:ext uri="{FF2B5EF4-FFF2-40B4-BE49-F238E27FC236}">
                <a16:creationId xmlns:a16="http://schemas.microsoft.com/office/drawing/2014/main" id="{C2CE02BA-70C0-544F-BA23-412BA595ED74}"/>
              </a:ext>
            </a:extLst>
          </p:cNvPr>
          <p:cNvSpPr>
            <a:spLocks noGrp="1"/>
          </p:cNvSpPr>
          <p:nvPr>
            <p:ph sz="half" idx="1"/>
          </p:nvPr>
        </p:nvSpPr>
        <p:spPr>
          <a:xfrm>
            <a:off x="304799" y="1443075"/>
            <a:ext cx="7946572" cy="4375175"/>
          </a:xfrm>
        </p:spPr>
        <p:txBody>
          <a:bodyPr>
            <a:noAutofit/>
          </a:bodyPr>
          <a:lstStyle/>
          <a:p>
            <a:pPr algn="just"/>
            <a:r>
              <a:rPr lang="en-US" sz="1800" u="sng" dirty="0"/>
              <a:t>Engineering associations can provide expert support in areas such as</a:t>
            </a:r>
            <a:r>
              <a:rPr lang="en-US" sz="1800" dirty="0"/>
              <a:t> :</a:t>
            </a:r>
          </a:p>
          <a:p>
            <a:pPr marL="285750" indent="-285750" algn="just">
              <a:buFont typeface="Arial" panose="020B0604020202020204" pitchFamily="34" charset="0"/>
              <a:buChar char="•"/>
            </a:pPr>
            <a:r>
              <a:rPr lang="en-GB" sz="1800" dirty="0">
                <a:solidFill>
                  <a:srgbClr val="FF0000"/>
                </a:solidFill>
              </a:rPr>
              <a:t>Networking and Advocacy</a:t>
            </a:r>
            <a:r>
              <a:rPr lang="en-GB" sz="1800" dirty="0"/>
              <a:t>: </a:t>
            </a:r>
            <a:r>
              <a:rPr lang="en-US" sz="1800" dirty="0"/>
              <a:t>Engineering Associations are exchange platforms for businesses, politicians and civil society. Engineers must use these platforms to communicate sustainable development objectives and goals. Engineers must better explain the relevance of their work. Engineers can provide expert advice to political decision-making bodies, e. g. to the European Commission, as political decisions must be based on solid scientific data.</a:t>
            </a:r>
            <a:endParaRPr lang="en-GB" sz="1800" dirty="0"/>
          </a:p>
          <a:p>
            <a:pPr marL="342900" indent="-342900" algn="just">
              <a:buFont typeface="Arial" panose="020B0604020202020204" pitchFamily="34" charset="0"/>
              <a:buChar char="•"/>
            </a:pPr>
            <a:r>
              <a:rPr lang="en-GB" sz="1800" dirty="0">
                <a:solidFill>
                  <a:srgbClr val="FF0000"/>
                </a:solidFill>
              </a:rPr>
              <a:t>Recruitment and Support</a:t>
            </a:r>
            <a:r>
              <a:rPr lang="en-GB" sz="1800" dirty="0"/>
              <a:t>:</a:t>
            </a:r>
            <a:r>
              <a:rPr lang="en-GB" sz="1800" dirty="0">
                <a:solidFill>
                  <a:srgbClr val="FF0000"/>
                </a:solidFill>
              </a:rPr>
              <a:t> </a:t>
            </a:r>
            <a:r>
              <a:rPr lang="en-US" sz="1800" dirty="0"/>
              <a:t>Engineering Associations have networks, are impartial and deliver high quality of work. They are perfectly suited to recruit and activate the expertise that exists within the engineering community. They can function as a platform to mobilize knowledge in support of the SDGs’ achievement.</a:t>
            </a:r>
            <a:endParaRPr lang="en-MT" sz="1800" dirty="0"/>
          </a:p>
          <a:p>
            <a:pPr algn="just"/>
            <a:endParaRPr lang="en-MT" sz="1800" dirty="0"/>
          </a:p>
          <a:p>
            <a:pPr algn="just"/>
            <a:endParaRPr lang="en-MT" sz="1800" dirty="0"/>
          </a:p>
        </p:txBody>
      </p:sp>
      <p:pic>
        <p:nvPicPr>
          <p:cNvPr id="8206" name="Picture 14">
            <a:extLst>
              <a:ext uri="{FF2B5EF4-FFF2-40B4-BE49-F238E27FC236}">
                <a16:creationId xmlns:a16="http://schemas.microsoft.com/office/drawing/2014/main" id="{15CF296F-DCD0-B646-94F9-AC5A9DC92CDD}"/>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8496300" y="1101776"/>
            <a:ext cx="3695700" cy="5057774"/>
          </a:xfrm>
          <a:prstGeom prst="rect">
            <a:avLst/>
          </a:prstGeom>
          <a:noFill/>
          <a:extLst>
            <a:ext uri="{909E8E84-426E-40DD-AFC4-6F175D3DCCD1}">
              <a14:hiddenFill xmlns:a14="http://schemas.microsoft.com/office/drawing/2010/main">
                <a:solidFill>
                  <a:srgbClr val="FFFFFF"/>
                </a:solidFill>
              </a14:hiddenFill>
            </a:ext>
          </a:extLst>
        </p:spPr>
      </p:pic>
      <p:sp>
        <p:nvSpPr>
          <p:cNvPr id="7" name="Espace réservé du pied de page 3">
            <a:extLst>
              <a:ext uri="{FF2B5EF4-FFF2-40B4-BE49-F238E27FC236}">
                <a16:creationId xmlns:a16="http://schemas.microsoft.com/office/drawing/2014/main" id="{E7A8BAF3-3061-EA46-9D41-D4F2B6B58612}"/>
              </a:ext>
            </a:extLst>
          </p:cNvPr>
          <p:cNvSpPr txBox="1">
            <a:spLocks/>
          </p:cNvSpPr>
          <p:nvPr/>
        </p:nvSpPr>
        <p:spPr>
          <a:xfrm>
            <a:off x="452486" y="6356351"/>
            <a:ext cx="3636455" cy="413800"/>
          </a:xfrm>
          <a:prstGeom prst="rect">
            <a:avLst/>
          </a:prstGeom>
        </p:spPr>
        <p:txBody>
          <a:bodyPr/>
          <a:ls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68080"/>
            <a:r>
              <a:rPr lang="en-GB" sz="1000" b="1" spc="-7" dirty="0">
                <a:solidFill>
                  <a:schemeClr val="bg1"/>
                </a:solidFill>
              </a:rPr>
              <a:t>FEANI Position Paper on the UN SDGs</a:t>
            </a:r>
            <a:endParaRPr lang="fr-BE" sz="1000" b="1" spc="-7" dirty="0">
              <a:solidFill>
                <a:schemeClr val="bg1"/>
              </a:solidFill>
            </a:endParaRPr>
          </a:p>
        </p:txBody>
      </p:sp>
    </p:spTree>
    <p:extLst>
      <p:ext uri="{BB962C8B-B14F-4D97-AF65-F5344CB8AC3E}">
        <p14:creationId xmlns:p14="http://schemas.microsoft.com/office/powerpoint/2010/main" val="3912699413"/>
      </p:ext>
    </p:extLst>
  </p:cSld>
  <p:clrMapOvr>
    <a:masterClrMapping/>
  </p:clrMapOvr>
  <p:transition spd="med"/>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Feani">
      <a:dk1>
        <a:sysClr val="windowText" lastClr="000000"/>
      </a:dk1>
      <a:lt1>
        <a:sysClr val="window" lastClr="FFFFFF"/>
      </a:lt1>
      <a:dk2>
        <a:srgbClr val="00559F"/>
      </a:dk2>
      <a:lt2>
        <a:srgbClr val="E5EAF7"/>
      </a:lt2>
      <a:accent1>
        <a:srgbClr val="5B9BD5"/>
      </a:accent1>
      <a:accent2>
        <a:srgbClr val="0086CD"/>
      </a:accent2>
      <a:accent3>
        <a:srgbClr val="FBBA00"/>
      </a:accent3>
      <a:accent4>
        <a:srgbClr val="1DB3D7"/>
      </a:accent4>
      <a:accent5>
        <a:srgbClr val="C51C30"/>
      </a:accent5>
      <a:accent6>
        <a:srgbClr val="538135"/>
      </a:accent6>
      <a:hlink>
        <a:srgbClr val="0563C1"/>
      </a:hlink>
      <a:folHlink>
        <a:srgbClr val="954F72"/>
      </a:folHlink>
    </a:clrScheme>
    <a:fontScheme name="Feani">
      <a:majorFont>
        <a:latin typeface="Arial Black"/>
        <a:ea typeface=""/>
        <a:cs typeface=""/>
      </a:majorFont>
      <a:minorFont>
        <a:latin typeface="Arial"/>
        <a:ea typeface=""/>
        <a:cs typeface=""/>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spAutoFit/>
      </a:bodyPr>
      <a:lstStyle>
        <a:defPP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1019</Words>
  <Application>Microsoft Office PowerPoint</Application>
  <PresentationFormat>Widescreen</PresentationFormat>
  <Paragraphs>70</Paragraphs>
  <Slides>10</Slides>
  <Notes>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vt:i4>
      </vt:variant>
    </vt:vector>
  </HeadingPairs>
  <TitlesOfParts>
    <vt:vector size="18" baseType="lpstr">
      <vt:lpstr>Arial</vt:lpstr>
      <vt:lpstr>Arial Black</vt:lpstr>
      <vt:lpstr>Arial MT</vt:lpstr>
      <vt:lpstr>Calibri</vt:lpstr>
      <vt:lpstr>Wingdings</vt:lpstr>
      <vt:lpstr>Wingdings 2</vt:lpstr>
      <vt:lpstr>1_Office Theme</vt:lpstr>
      <vt:lpstr>Thème Office</vt:lpstr>
      <vt:lpstr>THE APPROACH AND CONTRUBITION OF  FEANI / ENGINEERS EUROPE  TO THE UN SUSTAINABILITY GOALS   Position Paper </vt:lpstr>
      <vt:lpstr>About FEANI - Féderation Européenne d’Associations Nationales d’Ingénieurs</vt:lpstr>
      <vt:lpstr>About the United Nations  Sustainable Development Goals (UN SDGs)</vt:lpstr>
      <vt:lpstr>About the role of Engineers and Engineering</vt:lpstr>
      <vt:lpstr>About the role of Engineers and Engineering</vt:lpstr>
      <vt:lpstr>About what Engineering Associations can do</vt:lpstr>
      <vt:lpstr>Examples of Engineering Associations  involved with the SDGs</vt:lpstr>
      <vt:lpstr>About the way ahead – some suggestions </vt:lpstr>
      <vt:lpstr>About the way ahead – some suggestions </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FEANI Position Paper on the UN SDGs</dc:title>
  <dc:creator>Veronica Bari</dc:creator>
  <cp:lastModifiedBy>Veronica Bari</cp:lastModifiedBy>
  <cp:revision>135</cp:revision>
  <cp:lastPrinted>2021-12-04T13:17:17Z</cp:lastPrinted>
  <dcterms:created xsi:type="dcterms:W3CDTF">2021-09-20T08:11:10Z</dcterms:created>
  <dcterms:modified xsi:type="dcterms:W3CDTF">2021-12-06T11:25:46Z</dcterms:modified>
</cp:coreProperties>
</file>