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3" r:id="rId2"/>
    <p:sldId id="294" r:id="rId3"/>
    <p:sldId id="295" r:id="rId4"/>
    <p:sldId id="296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1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9E57F-6A80-4AB2-B694-E1AFDD5B5A30}" v="43" dt="2022-02-24T13:48:50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FD3F2-99C4-4547-B3BC-CF08F115A46F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A054-28DD-471F-B821-D9A7B4E77A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555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5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56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943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214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629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484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172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1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67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67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1413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44B3E-483A-42A6-9F09-10EAE068B06B}" type="datetimeFigureOut">
              <a:rPr lang="pt-PT" smtClean="0"/>
              <a:t>25/02/2022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68C9-2F5B-4161-8B7D-B4023EED1A0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8430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0535E-4FD7-4EB3-8B1B-36EE044D6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05" y="1828651"/>
            <a:ext cx="8696589" cy="48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6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11537-FCBA-4084-8104-1B1CC93B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009626"/>
            <a:ext cx="8277489" cy="46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BD693C-8949-46D0-A2AD-0B532489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225" y="1971526"/>
            <a:ext cx="8287014" cy="46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90701-D9ED-44FD-8557-2AA1F7029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41" y="2002219"/>
            <a:ext cx="8449998" cy="475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8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3D299-555F-410F-AE6C-9BB549C6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74" y="1990576"/>
            <a:ext cx="8179065" cy="46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46D41-0C1F-4C5A-8929-EE98B8EC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74" y="2000100"/>
            <a:ext cx="8331465" cy="468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4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CE1B7C-B19D-4562-9662-D6838781F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57" y="1990576"/>
            <a:ext cx="8314532" cy="467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2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0D809-316A-42F3-8E85-1347BA237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1876276"/>
            <a:ext cx="8382264" cy="47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51AB8-21FF-4915-921B-55167B3BB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336" y="1949981"/>
            <a:ext cx="8582289" cy="48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E068F-BDC2-46B4-813A-F25CFCC1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2044239"/>
            <a:ext cx="844893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8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401" y="1866067"/>
            <a:ext cx="8703198" cy="489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60" y="1714259"/>
            <a:ext cx="8348619" cy="49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82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94304-151B-4B61-BCDC-115F928C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64" y="1957918"/>
            <a:ext cx="8602399" cy="48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190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CD285E-38B4-4A99-9D01-90D1DEB44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96" y="1928609"/>
            <a:ext cx="8736349" cy="491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"Added social value of updating Engineering Competences: Impact on Sustainability"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83144" cy="67967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7D1E5-F3CC-4EDF-AEDB-8A885F0E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009626"/>
            <a:ext cx="8315589" cy="46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3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210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  <vt:lpstr> "Added social value of updating Engineering Competences: Impact on Sustainability"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"Added social value of updating Engineering Competences: Impact on Sustainability"</dc:title>
  <dc:creator>Alfredo Soeiro</dc:creator>
  <cp:lastModifiedBy>Veronica Bari</cp:lastModifiedBy>
  <cp:revision>20</cp:revision>
  <dcterms:created xsi:type="dcterms:W3CDTF">2022-02-23T17:36:30Z</dcterms:created>
  <dcterms:modified xsi:type="dcterms:W3CDTF">2022-02-25T10:25:08Z</dcterms:modified>
</cp:coreProperties>
</file>